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66" r:id="rId6"/>
    <p:sldId id="274" r:id="rId7"/>
    <p:sldId id="260" r:id="rId8"/>
    <p:sldId id="265" r:id="rId9"/>
    <p:sldId id="267" r:id="rId10"/>
    <p:sldId id="270" r:id="rId11"/>
    <p:sldId id="272" r:id="rId12"/>
    <p:sldId id="27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us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4D46A"/>
    <a:srgbClr val="BDCF63"/>
    <a:srgbClr val="2BA56E"/>
    <a:srgbClr val="27B761"/>
    <a:srgbClr val="1F9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6B9D0-D6E1-4AF1-8B3D-B1E9513C748A}" type="doc">
      <dgm:prSet loTypeId="urn:microsoft.com/office/officeart/2005/8/layout/list1" loCatId="list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796C7C0-F0F9-4324-A1A7-93310F34DA87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200" b="1" u="sng" dirty="0" smtClean="0">
              <a:solidFill>
                <a:srgbClr val="C00000"/>
              </a:solidFill>
              <a:effectLst/>
              <a:latin typeface="Bookman Old Style" pitchFamily="18" charset="0"/>
            </a:rPr>
            <a:t>Требования ФГОС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овладение системой учебных действий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 изучаемым материалом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4DB7A51-4BC7-439A-9378-BD1E7BACB445}" type="parTrans" cxnId="{00A55038-09A8-4225-9943-84CC0A0C424E}">
      <dgm:prSet/>
      <dgm:spPr/>
      <dgm:t>
        <a:bodyPr/>
        <a:lstStyle/>
        <a:p>
          <a:endParaRPr lang="ru-RU"/>
        </a:p>
      </dgm:t>
    </dgm:pt>
    <dgm:pt modelId="{D55F27AF-E284-44BB-B19F-8042325106D8}" type="sibTrans" cxnId="{00A55038-09A8-4225-9943-84CC0A0C424E}">
      <dgm:prSet/>
      <dgm:spPr/>
      <dgm:t>
        <a:bodyPr/>
        <a:lstStyle/>
        <a:p>
          <a:endParaRPr lang="ru-RU"/>
        </a:p>
      </dgm:t>
    </dgm:pt>
    <dgm:pt modelId="{F6591C8A-7C71-4710-BF3A-F9C845803791}" type="pres">
      <dgm:prSet presAssocID="{E5C6B9D0-D6E1-4AF1-8B3D-B1E9513C74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09D181-9699-4613-9ACA-0DB7A853101A}" type="pres">
      <dgm:prSet presAssocID="{E796C7C0-F0F9-4324-A1A7-93310F34DA87}" presName="parentLin" presStyleCnt="0"/>
      <dgm:spPr/>
    </dgm:pt>
    <dgm:pt modelId="{55249F2D-E8F8-493E-852C-5EA4FBF37BAE}" type="pres">
      <dgm:prSet presAssocID="{E796C7C0-F0F9-4324-A1A7-93310F34DA87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FB573DB0-6DD1-4C42-806D-5E542F1C6248}" type="pres">
      <dgm:prSet presAssocID="{E796C7C0-F0F9-4324-A1A7-93310F34DA87}" presName="parentText" presStyleLbl="node1" presStyleIdx="0" presStyleCnt="1" custScaleX="144968" custScaleY="57267" custLinFactNeighborX="-100000" custLinFactNeighborY="2008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4CB28E62-4DD9-49C8-9C7A-AF492A60F0B9}" type="pres">
      <dgm:prSet presAssocID="{E796C7C0-F0F9-4324-A1A7-93310F34DA87}" presName="negativeSpace" presStyleCnt="0"/>
      <dgm:spPr/>
    </dgm:pt>
    <dgm:pt modelId="{96B776D9-D4E2-49FA-B766-65DC675EED1D}" type="pres">
      <dgm:prSet presAssocID="{E796C7C0-F0F9-4324-A1A7-93310F34DA87}" presName="childText" presStyleLbl="conFgAcc1" presStyleIdx="0" presStyleCnt="1" custScaleY="320682" custLinFactNeighborX="-2041" custLinFactNeighborY="-15366">
        <dgm:presLayoutVars>
          <dgm:bulletEnabled val="1"/>
        </dgm:presLayoutVars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endParaRPr lang="ru-RU"/>
        </a:p>
      </dgm:t>
    </dgm:pt>
  </dgm:ptLst>
  <dgm:cxnLst>
    <dgm:cxn modelId="{80C2F87B-60FE-4FF8-95F9-134DD3F94C9D}" type="presOf" srcId="{E5C6B9D0-D6E1-4AF1-8B3D-B1E9513C748A}" destId="{F6591C8A-7C71-4710-BF3A-F9C845803791}" srcOrd="0" destOrd="0" presId="urn:microsoft.com/office/officeart/2005/8/layout/list1"/>
    <dgm:cxn modelId="{230D9AE6-BA2F-4A08-AEAF-B0C0E33D1A47}" type="presOf" srcId="{E796C7C0-F0F9-4324-A1A7-93310F34DA87}" destId="{FB573DB0-6DD1-4C42-806D-5E542F1C6248}" srcOrd="1" destOrd="0" presId="urn:microsoft.com/office/officeart/2005/8/layout/list1"/>
    <dgm:cxn modelId="{00A55038-09A8-4225-9943-84CC0A0C424E}" srcId="{E5C6B9D0-D6E1-4AF1-8B3D-B1E9513C748A}" destId="{E796C7C0-F0F9-4324-A1A7-93310F34DA87}" srcOrd="0" destOrd="0" parTransId="{34DB7A51-4BC7-439A-9378-BD1E7BACB445}" sibTransId="{D55F27AF-E284-44BB-B19F-8042325106D8}"/>
    <dgm:cxn modelId="{583BD56E-6F29-4904-B198-DBAFCE012DF0}" type="presOf" srcId="{E796C7C0-F0F9-4324-A1A7-93310F34DA87}" destId="{55249F2D-E8F8-493E-852C-5EA4FBF37BAE}" srcOrd="0" destOrd="0" presId="urn:microsoft.com/office/officeart/2005/8/layout/list1"/>
    <dgm:cxn modelId="{5083B83F-D3CD-4DA7-A3B6-30BD9C3468B2}" type="presParOf" srcId="{F6591C8A-7C71-4710-BF3A-F9C845803791}" destId="{6609D181-9699-4613-9ACA-0DB7A853101A}" srcOrd="0" destOrd="0" presId="urn:microsoft.com/office/officeart/2005/8/layout/list1"/>
    <dgm:cxn modelId="{D72494B4-61B3-4829-BE14-8C0C45815A61}" type="presParOf" srcId="{6609D181-9699-4613-9ACA-0DB7A853101A}" destId="{55249F2D-E8F8-493E-852C-5EA4FBF37BAE}" srcOrd="0" destOrd="0" presId="urn:microsoft.com/office/officeart/2005/8/layout/list1"/>
    <dgm:cxn modelId="{B311D15E-DADA-439A-95EE-35718527043B}" type="presParOf" srcId="{6609D181-9699-4613-9ACA-0DB7A853101A}" destId="{FB573DB0-6DD1-4C42-806D-5E542F1C6248}" srcOrd="1" destOrd="0" presId="urn:microsoft.com/office/officeart/2005/8/layout/list1"/>
    <dgm:cxn modelId="{EBB04B9A-BC7B-423C-9576-A83427F274AD}" type="presParOf" srcId="{F6591C8A-7C71-4710-BF3A-F9C845803791}" destId="{4CB28E62-4DD9-49C8-9C7A-AF492A60F0B9}" srcOrd="1" destOrd="0" presId="urn:microsoft.com/office/officeart/2005/8/layout/list1"/>
    <dgm:cxn modelId="{9B956F0F-0A22-432D-903D-6AB5DB9A8305}" type="presParOf" srcId="{F6591C8A-7C71-4710-BF3A-F9C845803791}" destId="{96B776D9-D4E2-49FA-B766-65DC675EED1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C6B9D0-D6E1-4AF1-8B3D-B1E9513C748A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796C7C0-F0F9-4324-A1A7-93310F34DA87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Bookman Old Style" pitchFamily="18" charset="0"/>
            </a:rPr>
            <a:t>личностных</a:t>
          </a:r>
          <a:endParaRPr lang="ru-RU" sz="1400" b="1" dirty="0">
            <a:effectLst/>
            <a:latin typeface="Bookman Old Style" pitchFamily="18" charset="0"/>
          </a:endParaRPr>
        </a:p>
      </dgm:t>
    </dgm:pt>
    <dgm:pt modelId="{34DB7A51-4BC7-439A-9378-BD1E7BACB445}" type="parTrans" cxnId="{00A55038-09A8-4225-9943-84CC0A0C424E}">
      <dgm:prSet/>
      <dgm:spPr/>
      <dgm:t>
        <a:bodyPr/>
        <a:lstStyle/>
        <a:p>
          <a:endParaRPr lang="ru-RU"/>
        </a:p>
      </dgm:t>
    </dgm:pt>
    <dgm:pt modelId="{D55F27AF-E284-44BB-B19F-8042325106D8}" type="sibTrans" cxnId="{00A55038-09A8-4225-9943-84CC0A0C424E}">
      <dgm:prSet/>
      <dgm:spPr/>
      <dgm:t>
        <a:bodyPr/>
        <a:lstStyle/>
        <a:p>
          <a:endParaRPr lang="ru-RU"/>
        </a:p>
      </dgm:t>
    </dgm:pt>
    <dgm:pt modelId="{786D190B-8C2D-4576-9D63-9CC67DC5D5A1}">
      <dgm:prSet phldrT="[Текст]" custT="1"/>
      <dgm:spPr/>
      <dgm:t>
        <a:bodyPr/>
        <a:lstStyle/>
        <a:p>
          <a:r>
            <a:rPr lang="ru-RU" sz="1400" b="1" dirty="0" smtClean="0">
              <a:latin typeface="Bookman Old Style" pitchFamily="18" charset="0"/>
            </a:rPr>
            <a:t>предметных</a:t>
          </a:r>
          <a:endParaRPr lang="ru-RU" sz="1400" b="1" dirty="0">
            <a:latin typeface="Bookman Old Style" pitchFamily="18" charset="0"/>
          </a:endParaRPr>
        </a:p>
      </dgm:t>
    </dgm:pt>
    <dgm:pt modelId="{573B1E74-FE96-4B5D-8B5F-5BEEF87E772A}" type="parTrans" cxnId="{50745FBA-7997-495C-B5B4-EADBFC5CE79A}">
      <dgm:prSet/>
      <dgm:spPr/>
      <dgm:t>
        <a:bodyPr/>
        <a:lstStyle/>
        <a:p>
          <a:endParaRPr lang="ru-RU"/>
        </a:p>
      </dgm:t>
    </dgm:pt>
    <dgm:pt modelId="{A22DDF7A-D52E-42A7-A43D-B2C2DB6EFC07}" type="sibTrans" cxnId="{50745FBA-7997-495C-B5B4-EADBFC5CE79A}">
      <dgm:prSet/>
      <dgm:spPr/>
      <dgm:t>
        <a:bodyPr/>
        <a:lstStyle/>
        <a:p>
          <a:endParaRPr lang="ru-RU"/>
        </a:p>
      </dgm:t>
    </dgm:pt>
    <dgm:pt modelId="{DFEA6DB9-46C2-439A-A2E9-3C4389AAFB75}">
      <dgm:prSet phldrT="[Текст]" custT="1"/>
      <dgm:spPr/>
      <dgm:t>
        <a:bodyPr/>
        <a:lstStyle/>
        <a:p>
          <a:r>
            <a:rPr lang="ru-RU" sz="1400" b="1" dirty="0" err="1" smtClean="0">
              <a:latin typeface="Bookman Old Style" pitchFamily="18" charset="0"/>
            </a:rPr>
            <a:t>метапредметных</a:t>
          </a:r>
          <a:endParaRPr lang="ru-RU" sz="1400" b="1" dirty="0">
            <a:latin typeface="Bookman Old Style" pitchFamily="18" charset="0"/>
          </a:endParaRPr>
        </a:p>
      </dgm:t>
    </dgm:pt>
    <dgm:pt modelId="{D05FBC05-11CE-47F4-987A-392FC1213F77}" type="parTrans" cxnId="{86984945-ACE4-47A4-A266-367339F59860}">
      <dgm:prSet/>
      <dgm:spPr/>
      <dgm:t>
        <a:bodyPr/>
        <a:lstStyle/>
        <a:p>
          <a:endParaRPr lang="ru-RU"/>
        </a:p>
      </dgm:t>
    </dgm:pt>
    <dgm:pt modelId="{64A6EFDF-5867-4D22-A212-B571E01D2FEF}" type="sibTrans" cxnId="{86984945-ACE4-47A4-A266-367339F59860}">
      <dgm:prSet/>
      <dgm:spPr/>
      <dgm:t>
        <a:bodyPr/>
        <a:lstStyle/>
        <a:p>
          <a:endParaRPr lang="ru-RU"/>
        </a:p>
      </dgm:t>
    </dgm:pt>
    <dgm:pt modelId="{10E970F1-CB98-4E5F-8D62-0C2359D5B6CF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регулятивные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2F43A8DA-D635-4327-AF1B-D94766D713B2}" type="parTrans" cxnId="{BD7D26AA-58CD-4D8A-97BA-F0D3D550412A}">
      <dgm:prSet/>
      <dgm:spPr/>
      <dgm:t>
        <a:bodyPr/>
        <a:lstStyle/>
        <a:p>
          <a:endParaRPr lang="ru-RU"/>
        </a:p>
      </dgm:t>
    </dgm:pt>
    <dgm:pt modelId="{0CA1F5E2-A5C8-4C4B-AD4C-3CB43E9B2EFF}" type="sibTrans" cxnId="{BD7D26AA-58CD-4D8A-97BA-F0D3D550412A}">
      <dgm:prSet/>
      <dgm:spPr/>
      <dgm:t>
        <a:bodyPr/>
        <a:lstStyle/>
        <a:p>
          <a:endParaRPr lang="ru-RU"/>
        </a:p>
      </dgm:t>
    </dgm:pt>
    <dgm:pt modelId="{E1D1E801-8F21-4A82-9714-7026A501C244}">
      <dgm:prSet/>
      <dgm:spPr/>
      <dgm:t>
        <a:bodyPr/>
        <a:lstStyle/>
        <a:p>
          <a:endParaRPr lang="ru-RU" sz="900" dirty="0"/>
        </a:p>
      </dgm:t>
    </dgm:pt>
    <dgm:pt modelId="{747CF0A1-96C9-4C5F-8741-20DEF6C72321}" type="parTrans" cxnId="{62B1164D-4F1F-4FFA-A8CD-D9B20030547C}">
      <dgm:prSet/>
      <dgm:spPr/>
      <dgm:t>
        <a:bodyPr/>
        <a:lstStyle/>
        <a:p>
          <a:endParaRPr lang="ru-RU"/>
        </a:p>
      </dgm:t>
    </dgm:pt>
    <dgm:pt modelId="{EBD762A9-A2F3-4C1B-B4E6-D6690AEDE90C}" type="sibTrans" cxnId="{62B1164D-4F1F-4FFA-A8CD-D9B20030547C}">
      <dgm:prSet/>
      <dgm:spPr/>
      <dgm:t>
        <a:bodyPr/>
        <a:lstStyle/>
        <a:p>
          <a:endParaRPr lang="ru-RU"/>
        </a:p>
      </dgm:t>
    </dgm:pt>
    <dgm:pt modelId="{611C3C80-E3F6-4B36-A315-558AF34D8894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самоопределение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D9656D7D-4187-42E8-9E25-B35163AF3228}" type="parTrans" cxnId="{75403EA0-F729-473D-850B-A8BA3C10C3BD}">
      <dgm:prSet/>
      <dgm:spPr/>
      <dgm:t>
        <a:bodyPr/>
        <a:lstStyle/>
        <a:p>
          <a:endParaRPr lang="ru-RU"/>
        </a:p>
      </dgm:t>
    </dgm:pt>
    <dgm:pt modelId="{E11542D5-4988-473F-94A2-7F152B564226}" type="sibTrans" cxnId="{75403EA0-F729-473D-850B-A8BA3C10C3BD}">
      <dgm:prSet/>
      <dgm:spPr/>
      <dgm:t>
        <a:bodyPr/>
        <a:lstStyle/>
        <a:p>
          <a:endParaRPr lang="ru-RU"/>
        </a:p>
      </dgm:t>
    </dgm:pt>
    <dgm:pt modelId="{1BD893DE-663E-43A9-B2A7-693CC404E483}">
      <dgm:prSet custT="1"/>
      <dgm:spPr/>
      <dgm:t>
        <a:bodyPr/>
        <a:lstStyle/>
        <a:p>
          <a:r>
            <a:rPr lang="ru-RU" sz="1300" dirty="0" err="1" smtClean="0">
              <a:latin typeface="Times New Roman" pitchFamily="18" charset="0"/>
              <a:cs typeface="Times New Roman" pitchFamily="18" charset="0"/>
            </a:rPr>
            <a:t>смыслообразование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FB16A9A-B5F8-46EB-9E9C-EC9F7B6ABFE6}" type="parTrans" cxnId="{0E63E63C-467D-40B6-AD2D-9C25DB9D75D3}">
      <dgm:prSet/>
      <dgm:spPr/>
      <dgm:t>
        <a:bodyPr/>
        <a:lstStyle/>
        <a:p>
          <a:endParaRPr lang="ru-RU"/>
        </a:p>
      </dgm:t>
    </dgm:pt>
    <dgm:pt modelId="{D17C0CD7-A30D-47C3-A366-4331D2870CF6}" type="sibTrans" cxnId="{0E63E63C-467D-40B6-AD2D-9C25DB9D75D3}">
      <dgm:prSet/>
      <dgm:spPr/>
      <dgm:t>
        <a:bodyPr/>
        <a:lstStyle/>
        <a:p>
          <a:endParaRPr lang="ru-RU"/>
        </a:p>
      </dgm:t>
    </dgm:pt>
    <dgm:pt modelId="{FD0247FC-F286-4835-93A3-620E62E9F021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морально-этическая ориентация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9F8312EF-8892-4937-80DF-2396D285358D}" type="parTrans" cxnId="{F133FB5F-76BC-4E30-9CD1-231AA56FBC5B}">
      <dgm:prSet/>
      <dgm:spPr/>
      <dgm:t>
        <a:bodyPr/>
        <a:lstStyle/>
        <a:p>
          <a:endParaRPr lang="ru-RU"/>
        </a:p>
      </dgm:t>
    </dgm:pt>
    <dgm:pt modelId="{366D9016-4565-4B70-9F2B-1B42A0D75F81}" type="sibTrans" cxnId="{F133FB5F-76BC-4E30-9CD1-231AA56FBC5B}">
      <dgm:prSet/>
      <dgm:spPr/>
      <dgm:t>
        <a:bodyPr/>
        <a:lstStyle/>
        <a:p>
          <a:endParaRPr lang="ru-RU"/>
        </a:p>
      </dgm:t>
    </dgm:pt>
    <dgm:pt modelId="{02893D1C-7F93-46C2-8E0A-290F4F19551F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освоение, преобразование и применение знаний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73EE80BC-6B61-4A9A-9D33-A041FF08ADCC}" type="parTrans" cxnId="{1A01823C-95FC-497B-93B2-CE6D5B141A78}">
      <dgm:prSet/>
      <dgm:spPr/>
      <dgm:t>
        <a:bodyPr/>
        <a:lstStyle/>
        <a:p>
          <a:endParaRPr lang="ru-RU"/>
        </a:p>
      </dgm:t>
    </dgm:pt>
    <dgm:pt modelId="{76777914-4900-4711-A32C-5E29E8D80923}" type="sibTrans" cxnId="{1A01823C-95FC-497B-93B2-CE6D5B141A78}">
      <dgm:prSet/>
      <dgm:spPr/>
      <dgm:t>
        <a:bodyPr/>
        <a:lstStyle/>
        <a:p>
          <a:endParaRPr lang="ru-RU"/>
        </a:p>
      </dgm:t>
    </dgm:pt>
    <dgm:pt modelId="{41302E7C-D8D4-4928-8E9E-12C73982A3E1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коммуникативные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9117E0AD-6122-41A7-89EB-2CBE57B2CCC2}" type="parTrans" cxnId="{A0FF4C7E-ACC7-4978-B7D4-CE1CC41CE275}">
      <dgm:prSet/>
      <dgm:spPr/>
      <dgm:t>
        <a:bodyPr/>
        <a:lstStyle/>
        <a:p>
          <a:endParaRPr lang="ru-RU"/>
        </a:p>
      </dgm:t>
    </dgm:pt>
    <dgm:pt modelId="{4D5685BC-A49F-4D15-9F31-799D8408BC8B}" type="sibTrans" cxnId="{A0FF4C7E-ACC7-4978-B7D4-CE1CC41CE275}">
      <dgm:prSet/>
      <dgm:spPr/>
      <dgm:t>
        <a:bodyPr/>
        <a:lstStyle/>
        <a:p>
          <a:endParaRPr lang="ru-RU"/>
        </a:p>
      </dgm:t>
    </dgm:pt>
    <dgm:pt modelId="{56340A6E-539C-4721-9272-164173325305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познавательные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4DEA0642-718F-44AA-9054-F3A5CEFE462B}" type="parTrans" cxnId="{32FC10B2-93CA-44E7-A15B-9DBC7408B67C}">
      <dgm:prSet/>
      <dgm:spPr/>
      <dgm:t>
        <a:bodyPr/>
        <a:lstStyle/>
        <a:p>
          <a:endParaRPr lang="ru-RU"/>
        </a:p>
      </dgm:t>
    </dgm:pt>
    <dgm:pt modelId="{F34261A5-5A9E-45D9-8E91-6A9D07A61C73}" type="sibTrans" cxnId="{32FC10B2-93CA-44E7-A15B-9DBC7408B67C}">
      <dgm:prSet/>
      <dgm:spPr/>
      <dgm:t>
        <a:bodyPr/>
        <a:lstStyle/>
        <a:p>
          <a:endParaRPr lang="ru-RU"/>
        </a:p>
      </dgm:t>
    </dgm:pt>
    <dgm:pt modelId="{F6591C8A-7C71-4710-BF3A-F9C845803791}" type="pres">
      <dgm:prSet presAssocID="{E5C6B9D0-D6E1-4AF1-8B3D-B1E9513C74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09D181-9699-4613-9ACA-0DB7A853101A}" type="pres">
      <dgm:prSet presAssocID="{E796C7C0-F0F9-4324-A1A7-93310F34DA87}" presName="parentLin" presStyleCnt="0"/>
      <dgm:spPr/>
    </dgm:pt>
    <dgm:pt modelId="{55249F2D-E8F8-493E-852C-5EA4FBF37BAE}" type="pres">
      <dgm:prSet presAssocID="{E796C7C0-F0F9-4324-A1A7-93310F34DA8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B573DB0-6DD1-4C42-806D-5E542F1C6248}" type="pres">
      <dgm:prSet presAssocID="{E796C7C0-F0F9-4324-A1A7-93310F34DA87}" presName="parentText" presStyleLbl="node1" presStyleIdx="0" presStyleCnt="3" custScaleY="154964" custLinFactNeighborX="33464" custLinFactNeighborY="-15903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4CB28E62-4DD9-49C8-9C7A-AF492A60F0B9}" type="pres">
      <dgm:prSet presAssocID="{E796C7C0-F0F9-4324-A1A7-93310F34DA87}" presName="negativeSpace" presStyleCnt="0"/>
      <dgm:spPr/>
    </dgm:pt>
    <dgm:pt modelId="{96B776D9-D4E2-49FA-B766-65DC675EED1D}" type="pres">
      <dgm:prSet presAssocID="{E796C7C0-F0F9-4324-A1A7-93310F34DA87}" presName="childText" presStyleLbl="conFgAcc1" presStyleIdx="0" presStyleCnt="3" custScaleY="95714" custLinFactNeighborY="-41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B5FCF-2C9C-4451-ABD9-B99ED55A13D5}" type="pres">
      <dgm:prSet presAssocID="{D55F27AF-E284-44BB-B19F-8042325106D8}" presName="spaceBetweenRectangles" presStyleCnt="0"/>
      <dgm:spPr/>
    </dgm:pt>
    <dgm:pt modelId="{5E5072AA-CF6F-4392-9B0E-7E2322E44F78}" type="pres">
      <dgm:prSet presAssocID="{786D190B-8C2D-4576-9D63-9CC67DC5D5A1}" presName="parentLin" presStyleCnt="0"/>
      <dgm:spPr/>
    </dgm:pt>
    <dgm:pt modelId="{D4DD97AE-8EAD-4F75-9473-64B26BAA4541}" type="pres">
      <dgm:prSet presAssocID="{786D190B-8C2D-4576-9D63-9CC67DC5D5A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AB5FDD7-9677-4EA9-9254-58484A3AF997}" type="pres">
      <dgm:prSet presAssocID="{786D190B-8C2D-4576-9D63-9CC67DC5D5A1}" presName="parentText" presStyleLbl="node1" presStyleIdx="1" presStyleCnt="3" custScaleX="101587" custScaleY="142940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B3045FCA-EE8F-4E2A-9173-A8F7BAEF0C8E}" type="pres">
      <dgm:prSet presAssocID="{786D190B-8C2D-4576-9D63-9CC67DC5D5A1}" presName="negativeSpace" presStyleCnt="0"/>
      <dgm:spPr/>
    </dgm:pt>
    <dgm:pt modelId="{C5CEA63D-A145-4EA4-ACB3-E70B699A8C9E}" type="pres">
      <dgm:prSet presAssocID="{786D190B-8C2D-4576-9D63-9CC67DC5D5A1}" presName="childText" presStyleLbl="conFgAcc1" presStyleIdx="1" presStyleCnt="3" custScaleY="95561" custLinFactNeighborY="-50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D531F-ADEE-49F2-AF1C-3B753E9FBA1D}" type="pres">
      <dgm:prSet presAssocID="{A22DDF7A-D52E-42A7-A43D-B2C2DB6EFC07}" presName="spaceBetweenRectangles" presStyleCnt="0"/>
      <dgm:spPr/>
    </dgm:pt>
    <dgm:pt modelId="{55E8D84D-6572-4E22-ACA3-E9DAC0C3687C}" type="pres">
      <dgm:prSet presAssocID="{DFEA6DB9-46C2-439A-A2E9-3C4389AAFB75}" presName="parentLin" presStyleCnt="0"/>
      <dgm:spPr/>
    </dgm:pt>
    <dgm:pt modelId="{CBC1F0B5-D44E-499A-8C25-034E2F735FE6}" type="pres">
      <dgm:prSet presAssocID="{DFEA6DB9-46C2-439A-A2E9-3C4389AAFB7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B7150CD-2D63-45CC-91B0-F61381C7A6A1}" type="pres">
      <dgm:prSet presAssocID="{DFEA6DB9-46C2-439A-A2E9-3C4389AAFB75}" presName="parentText" presStyleLbl="node1" presStyleIdx="2" presStyleCnt="3" custScaleY="149136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096A43E4-0DC2-48D4-B2EE-EB1CB4FDEB2D}" type="pres">
      <dgm:prSet presAssocID="{DFEA6DB9-46C2-439A-A2E9-3C4389AAFB75}" presName="negativeSpace" presStyleCnt="0"/>
      <dgm:spPr/>
    </dgm:pt>
    <dgm:pt modelId="{F19EAC48-03AF-4167-89C6-94A74DB5088E}" type="pres">
      <dgm:prSet presAssocID="{DFEA6DB9-46C2-439A-A2E9-3C4389AAFB75}" presName="childText" presStyleLbl="conFgAcc1" presStyleIdx="2" presStyleCnt="3" custScaleY="76501" custLinFactNeighborX="2222" custLinFactNeighborY="19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368890-9D68-4E60-9038-C5BA282175D2}" type="presOf" srcId="{786D190B-8C2D-4576-9D63-9CC67DC5D5A1}" destId="{FAB5FDD7-9677-4EA9-9254-58484A3AF997}" srcOrd="1" destOrd="0" presId="urn:microsoft.com/office/officeart/2005/8/layout/list1"/>
    <dgm:cxn modelId="{86984945-ACE4-47A4-A266-367339F59860}" srcId="{E5C6B9D0-D6E1-4AF1-8B3D-B1E9513C748A}" destId="{DFEA6DB9-46C2-439A-A2E9-3C4389AAFB75}" srcOrd="2" destOrd="0" parTransId="{D05FBC05-11CE-47F4-987A-392FC1213F77}" sibTransId="{64A6EFDF-5867-4D22-A212-B571E01D2FEF}"/>
    <dgm:cxn modelId="{75403EA0-F729-473D-850B-A8BA3C10C3BD}" srcId="{E796C7C0-F0F9-4324-A1A7-93310F34DA87}" destId="{611C3C80-E3F6-4B36-A315-558AF34D8894}" srcOrd="0" destOrd="0" parTransId="{D9656D7D-4187-42E8-9E25-B35163AF3228}" sibTransId="{E11542D5-4988-473F-94A2-7F152B564226}"/>
    <dgm:cxn modelId="{BD7D26AA-58CD-4D8A-97BA-F0D3D550412A}" srcId="{DFEA6DB9-46C2-439A-A2E9-3C4389AAFB75}" destId="{10E970F1-CB98-4E5F-8D62-0C2359D5B6CF}" srcOrd="0" destOrd="0" parTransId="{2F43A8DA-D635-4327-AF1B-D94766D713B2}" sibTransId="{0CA1F5E2-A5C8-4C4B-AD4C-3CB43E9B2EFF}"/>
    <dgm:cxn modelId="{79C17012-8A5D-44DF-A190-82C69182593E}" type="presOf" srcId="{1BD893DE-663E-43A9-B2A7-693CC404E483}" destId="{96B776D9-D4E2-49FA-B766-65DC675EED1D}" srcOrd="0" destOrd="1" presId="urn:microsoft.com/office/officeart/2005/8/layout/list1"/>
    <dgm:cxn modelId="{00A55038-09A8-4225-9943-84CC0A0C424E}" srcId="{E5C6B9D0-D6E1-4AF1-8B3D-B1E9513C748A}" destId="{E796C7C0-F0F9-4324-A1A7-93310F34DA87}" srcOrd="0" destOrd="0" parTransId="{34DB7A51-4BC7-439A-9378-BD1E7BACB445}" sibTransId="{D55F27AF-E284-44BB-B19F-8042325106D8}"/>
    <dgm:cxn modelId="{A0FF4C7E-ACC7-4978-B7D4-CE1CC41CE275}" srcId="{DFEA6DB9-46C2-439A-A2E9-3C4389AAFB75}" destId="{41302E7C-D8D4-4928-8E9E-12C73982A3E1}" srcOrd="1" destOrd="0" parTransId="{9117E0AD-6122-41A7-89EB-2CBE57B2CCC2}" sibTransId="{4D5685BC-A49F-4D15-9F31-799D8408BC8B}"/>
    <dgm:cxn modelId="{B0EB250C-87D1-4263-B87B-6DD281ACB1E4}" type="presOf" srcId="{E5C6B9D0-D6E1-4AF1-8B3D-B1E9513C748A}" destId="{F6591C8A-7C71-4710-BF3A-F9C845803791}" srcOrd="0" destOrd="0" presId="urn:microsoft.com/office/officeart/2005/8/layout/list1"/>
    <dgm:cxn modelId="{F133FB5F-76BC-4E30-9CD1-231AA56FBC5B}" srcId="{E796C7C0-F0F9-4324-A1A7-93310F34DA87}" destId="{FD0247FC-F286-4835-93A3-620E62E9F021}" srcOrd="2" destOrd="0" parTransId="{9F8312EF-8892-4937-80DF-2396D285358D}" sibTransId="{366D9016-4565-4B70-9F2B-1B42A0D75F81}"/>
    <dgm:cxn modelId="{E50F8127-22DB-4632-9739-C7E542CB8B47}" type="presOf" srcId="{56340A6E-539C-4721-9272-164173325305}" destId="{F19EAC48-03AF-4167-89C6-94A74DB5088E}" srcOrd="0" destOrd="2" presId="urn:microsoft.com/office/officeart/2005/8/layout/list1"/>
    <dgm:cxn modelId="{50745FBA-7997-495C-B5B4-EADBFC5CE79A}" srcId="{E5C6B9D0-D6E1-4AF1-8B3D-B1E9513C748A}" destId="{786D190B-8C2D-4576-9D63-9CC67DC5D5A1}" srcOrd="1" destOrd="0" parTransId="{573B1E74-FE96-4B5D-8B5F-5BEEF87E772A}" sibTransId="{A22DDF7A-D52E-42A7-A43D-B2C2DB6EFC07}"/>
    <dgm:cxn modelId="{6025E917-45C5-4998-9FA3-8A397072F4B8}" type="presOf" srcId="{E1D1E801-8F21-4A82-9714-7026A501C244}" destId="{F19EAC48-03AF-4167-89C6-94A74DB5088E}" srcOrd="0" destOrd="3" presId="urn:microsoft.com/office/officeart/2005/8/layout/list1"/>
    <dgm:cxn modelId="{656672B8-7918-4182-899B-3A3A1C1D2AB9}" type="presOf" srcId="{786D190B-8C2D-4576-9D63-9CC67DC5D5A1}" destId="{D4DD97AE-8EAD-4F75-9473-64B26BAA4541}" srcOrd="0" destOrd="0" presId="urn:microsoft.com/office/officeart/2005/8/layout/list1"/>
    <dgm:cxn modelId="{55B47E97-DC9A-4B0A-A150-0B77B8D66EB0}" type="presOf" srcId="{10E970F1-CB98-4E5F-8D62-0C2359D5B6CF}" destId="{F19EAC48-03AF-4167-89C6-94A74DB5088E}" srcOrd="0" destOrd="0" presId="urn:microsoft.com/office/officeart/2005/8/layout/list1"/>
    <dgm:cxn modelId="{01ED74F5-EBAF-4FB9-B7BE-3A1605D76DA7}" type="presOf" srcId="{FD0247FC-F286-4835-93A3-620E62E9F021}" destId="{96B776D9-D4E2-49FA-B766-65DC675EED1D}" srcOrd="0" destOrd="2" presId="urn:microsoft.com/office/officeart/2005/8/layout/list1"/>
    <dgm:cxn modelId="{3CB1DD9F-E80A-49F7-84B9-563BD9181DE9}" type="presOf" srcId="{611C3C80-E3F6-4B36-A315-558AF34D8894}" destId="{96B776D9-D4E2-49FA-B766-65DC675EED1D}" srcOrd="0" destOrd="0" presId="urn:microsoft.com/office/officeart/2005/8/layout/list1"/>
    <dgm:cxn modelId="{DDFD8655-E915-4807-9A2F-DF080B41A5B7}" type="presOf" srcId="{DFEA6DB9-46C2-439A-A2E9-3C4389AAFB75}" destId="{EB7150CD-2D63-45CC-91B0-F61381C7A6A1}" srcOrd="1" destOrd="0" presId="urn:microsoft.com/office/officeart/2005/8/layout/list1"/>
    <dgm:cxn modelId="{596C2CBF-9AFD-4962-B0DB-DA3A7F0D742A}" type="presOf" srcId="{DFEA6DB9-46C2-439A-A2E9-3C4389AAFB75}" destId="{CBC1F0B5-D44E-499A-8C25-034E2F735FE6}" srcOrd="0" destOrd="0" presId="urn:microsoft.com/office/officeart/2005/8/layout/list1"/>
    <dgm:cxn modelId="{72773828-A068-43E9-8E40-95761706A5D8}" type="presOf" srcId="{41302E7C-D8D4-4928-8E9E-12C73982A3E1}" destId="{F19EAC48-03AF-4167-89C6-94A74DB5088E}" srcOrd="0" destOrd="1" presId="urn:microsoft.com/office/officeart/2005/8/layout/list1"/>
    <dgm:cxn modelId="{32FC10B2-93CA-44E7-A15B-9DBC7408B67C}" srcId="{DFEA6DB9-46C2-439A-A2E9-3C4389AAFB75}" destId="{56340A6E-539C-4721-9272-164173325305}" srcOrd="2" destOrd="0" parTransId="{4DEA0642-718F-44AA-9054-F3A5CEFE462B}" sibTransId="{F34261A5-5A9E-45D9-8E91-6A9D07A61C73}"/>
    <dgm:cxn modelId="{06E8E6C0-89AC-46CD-9EFA-9BB520E91DA8}" type="presOf" srcId="{02893D1C-7F93-46C2-8E0A-290F4F19551F}" destId="{C5CEA63D-A145-4EA4-ACB3-E70B699A8C9E}" srcOrd="0" destOrd="0" presId="urn:microsoft.com/office/officeart/2005/8/layout/list1"/>
    <dgm:cxn modelId="{C1546138-11AE-4016-84B9-4AE9A03DF787}" type="presOf" srcId="{E796C7C0-F0F9-4324-A1A7-93310F34DA87}" destId="{55249F2D-E8F8-493E-852C-5EA4FBF37BAE}" srcOrd="0" destOrd="0" presId="urn:microsoft.com/office/officeart/2005/8/layout/list1"/>
    <dgm:cxn modelId="{0E63E63C-467D-40B6-AD2D-9C25DB9D75D3}" srcId="{E796C7C0-F0F9-4324-A1A7-93310F34DA87}" destId="{1BD893DE-663E-43A9-B2A7-693CC404E483}" srcOrd="1" destOrd="0" parTransId="{5FB16A9A-B5F8-46EB-9E9C-EC9F7B6ABFE6}" sibTransId="{D17C0CD7-A30D-47C3-A366-4331D2870CF6}"/>
    <dgm:cxn modelId="{9217B27A-3826-42ED-AF24-3A83EFDD4724}" type="presOf" srcId="{E796C7C0-F0F9-4324-A1A7-93310F34DA87}" destId="{FB573DB0-6DD1-4C42-806D-5E542F1C6248}" srcOrd="1" destOrd="0" presId="urn:microsoft.com/office/officeart/2005/8/layout/list1"/>
    <dgm:cxn modelId="{1A01823C-95FC-497B-93B2-CE6D5B141A78}" srcId="{786D190B-8C2D-4576-9D63-9CC67DC5D5A1}" destId="{02893D1C-7F93-46C2-8E0A-290F4F19551F}" srcOrd="0" destOrd="0" parTransId="{73EE80BC-6B61-4A9A-9D33-A041FF08ADCC}" sibTransId="{76777914-4900-4711-A32C-5E29E8D80923}"/>
    <dgm:cxn modelId="{62B1164D-4F1F-4FFA-A8CD-D9B20030547C}" srcId="{DFEA6DB9-46C2-439A-A2E9-3C4389AAFB75}" destId="{E1D1E801-8F21-4A82-9714-7026A501C244}" srcOrd="3" destOrd="0" parTransId="{747CF0A1-96C9-4C5F-8741-20DEF6C72321}" sibTransId="{EBD762A9-A2F3-4C1B-B4E6-D6690AEDE90C}"/>
    <dgm:cxn modelId="{FC47862B-795C-47FC-924B-7063F459195A}" type="presParOf" srcId="{F6591C8A-7C71-4710-BF3A-F9C845803791}" destId="{6609D181-9699-4613-9ACA-0DB7A853101A}" srcOrd="0" destOrd="0" presId="urn:microsoft.com/office/officeart/2005/8/layout/list1"/>
    <dgm:cxn modelId="{6B482D3E-6476-4D25-B2C6-9CEB6E5E85E4}" type="presParOf" srcId="{6609D181-9699-4613-9ACA-0DB7A853101A}" destId="{55249F2D-E8F8-493E-852C-5EA4FBF37BAE}" srcOrd="0" destOrd="0" presId="urn:microsoft.com/office/officeart/2005/8/layout/list1"/>
    <dgm:cxn modelId="{520B55F2-08A2-45F6-9190-C16CC41CFB47}" type="presParOf" srcId="{6609D181-9699-4613-9ACA-0DB7A853101A}" destId="{FB573DB0-6DD1-4C42-806D-5E542F1C6248}" srcOrd="1" destOrd="0" presId="urn:microsoft.com/office/officeart/2005/8/layout/list1"/>
    <dgm:cxn modelId="{5F4D32D5-E5B8-4369-A273-858CDC396F0B}" type="presParOf" srcId="{F6591C8A-7C71-4710-BF3A-F9C845803791}" destId="{4CB28E62-4DD9-49C8-9C7A-AF492A60F0B9}" srcOrd="1" destOrd="0" presId="urn:microsoft.com/office/officeart/2005/8/layout/list1"/>
    <dgm:cxn modelId="{D50384FF-EFB1-43B8-B361-CD50FF627396}" type="presParOf" srcId="{F6591C8A-7C71-4710-BF3A-F9C845803791}" destId="{96B776D9-D4E2-49FA-B766-65DC675EED1D}" srcOrd="2" destOrd="0" presId="urn:microsoft.com/office/officeart/2005/8/layout/list1"/>
    <dgm:cxn modelId="{CC436E79-1F11-4BB7-94CA-B66C5CED663A}" type="presParOf" srcId="{F6591C8A-7C71-4710-BF3A-F9C845803791}" destId="{949B5FCF-2C9C-4451-ABD9-B99ED55A13D5}" srcOrd="3" destOrd="0" presId="urn:microsoft.com/office/officeart/2005/8/layout/list1"/>
    <dgm:cxn modelId="{4B79D592-23F9-4DBD-8AE8-7F46A7658E1C}" type="presParOf" srcId="{F6591C8A-7C71-4710-BF3A-F9C845803791}" destId="{5E5072AA-CF6F-4392-9B0E-7E2322E44F78}" srcOrd="4" destOrd="0" presId="urn:microsoft.com/office/officeart/2005/8/layout/list1"/>
    <dgm:cxn modelId="{4834434E-A9D9-4811-884E-C8F78687905A}" type="presParOf" srcId="{5E5072AA-CF6F-4392-9B0E-7E2322E44F78}" destId="{D4DD97AE-8EAD-4F75-9473-64B26BAA4541}" srcOrd="0" destOrd="0" presId="urn:microsoft.com/office/officeart/2005/8/layout/list1"/>
    <dgm:cxn modelId="{1F3647DD-27AC-4455-81F0-ECC207E375E1}" type="presParOf" srcId="{5E5072AA-CF6F-4392-9B0E-7E2322E44F78}" destId="{FAB5FDD7-9677-4EA9-9254-58484A3AF997}" srcOrd="1" destOrd="0" presId="urn:microsoft.com/office/officeart/2005/8/layout/list1"/>
    <dgm:cxn modelId="{891D9C95-D7B5-4C10-ABBD-4E614B153E78}" type="presParOf" srcId="{F6591C8A-7C71-4710-BF3A-F9C845803791}" destId="{B3045FCA-EE8F-4E2A-9173-A8F7BAEF0C8E}" srcOrd="5" destOrd="0" presId="urn:microsoft.com/office/officeart/2005/8/layout/list1"/>
    <dgm:cxn modelId="{EE2F7C50-3323-4DEE-865A-C443F92CE449}" type="presParOf" srcId="{F6591C8A-7C71-4710-BF3A-F9C845803791}" destId="{C5CEA63D-A145-4EA4-ACB3-E70B699A8C9E}" srcOrd="6" destOrd="0" presId="urn:microsoft.com/office/officeart/2005/8/layout/list1"/>
    <dgm:cxn modelId="{4F557EF7-9D9B-4F60-89FA-966204F09FB2}" type="presParOf" srcId="{F6591C8A-7C71-4710-BF3A-F9C845803791}" destId="{CC4D531F-ADEE-49F2-AF1C-3B753E9FBA1D}" srcOrd="7" destOrd="0" presId="urn:microsoft.com/office/officeart/2005/8/layout/list1"/>
    <dgm:cxn modelId="{127E8499-D4C4-4C7A-8CC9-22863D81B15C}" type="presParOf" srcId="{F6591C8A-7C71-4710-BF3A-F9C845803791}" destId="{55E8D84D-6572-4E22-ACA3-E9DAC0C3687C}" srcOrd="8" destOrd="0" presId="urn:microsoft.com/office/officeart/2005/8/layout/list1"/>
    <dgm:cxn modelId="{D3B0A090-F7BB-49BE-B5A4-68F7F547B09D}" type="presParOf" srcId="{55E8D84D-6572-4E22-ACA3-E9DAC0C3687C}" destId="{CBC1F0B5-D44E-499A-8C25-034E2F735FE6}" srcOrd="0" destOrd="0" presId="urn:microsoft.com/office/officeart/2005/8/layout/list1"/>
    <dgm:cxn modelId="{6D19A7E4-12AD-4767-BD2F-4EB33679F60E}" type="presParOf" srcId="{55E8D84D-6572-4E22-ACA3-E9DAC0C3687C}" destId="{EB7150CD-2D63-45CC-91B0-F61381C7A6A1}" srcOrd="1" destOrd="0" presId="urn:microsoft.com/office/officeart/2005/8/layout/list1"/>
    <dgm:cxn modelId="{A9AE3F5F-10C8-4A7F-A315-ED33C72BF4A5}" type="presParOf" srcId="{F6591C8A-7C71-4710-BF3A-F9C845803791}" destId="{096A43E4-0DC2-48D4-B2EE-EB1CB4FDEB2D}" srcOrd="9" destOrd="0" presId="urn:microsoft.com/office/officeart/2005/8/layout/list1"/>
    <dgm:cxn modelId="{F8F56651-D4A1-4039-B30B-8959AEEE88F7}" type="presParOf" srcId="{F6591C8A-7C71-4710-BF3A-F9C845803791}" destId="{F19EAC48-03AF-4167-89C6-94A74DB508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3ACA11-D088-4720-BEFE-4A6364BA9B52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EC22AF-C0CD-4231-8144-15FD29F61AA2}">
      <dgm:prSet phldrT="[Текст]"/>
      <dgm:spPr/>
      <dgm:t>
        <a:bodyPr/>
        <a:lstStyle/>
        <a:p>
          <a:r>
            <a:rPr lang="ru-RU" b="1" dirty="0" smtClean="0">
              <a:latin typeface="Bookman Old Style" pitchFamily="18" charset="0"/>
            </a:rPr>
            <a:t>Разработка материалов</a:t>
          </a:r>
          <a:endParaRPr lang="ru-RU" b="1" dirty="0">
            <a:latin typeface="Bookman Old Style" pitchFamily="18" charset="0"/>
          </a:endParaRPr>
        </a:p>
      </dgm:t>
    </dgm:pt>
    <dgm:pt modelId="{B2C326C7-046B-43D2-9CF7-30D229F7BD43}" type="parTrans" cxnId="{1247B73B-2B09-4D58-8A79-1AE4CB7F54B2}">
      <dgm:prSet/>
      <dgm:spPr/>
      <dgm:t>
        <a:bodyPr/>
        <a:lstStyle/>
        <a:p>
          <a:endParaRPr lang="ru-RU"/>
        </a:p>
      </dgm:t>
    </dgm:pt>
    <dgm:pt modelId="{B982F513-9214-4F2A-8236-1ED9C3DCDA9F}" type="sibTrans" cxnId="{1247B73B-2B09-4D58-8A79-1AE4CB7F54B2}">
      <dgm:prSet/>
      <dgm:spPr/>
      <dgm:t>
        <a:bodyPr/>
        <a:lstStyle/>
        <a:p>
          <a:endParaRPr lang="ru-RU"/>
        </a:p>
      </dgm:t>
    </dgm:pt>
    <dgm:pt modelId="{27170B0E-4B5C-428E-96C1-92A308194071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itchFamily="18" charset="0"/>
            </a:rPr>
            <a:t>Период реализации: 2019-2020 </a:t>
          </a:r>
          <a:r>
            <a:rPr lang="ru-RU" sz="1600" b="1" dirty="0" err="1" smtClean="0">
              <a:latin typeface="Bookman Old Style" pitchFamily="18" charset="0"/>
            </a:rPr>
            <a:t>гг</a:t>
          </a:r>
          <a:r>
            <a:rPr lang="en-US" sz="1600" b="1" dirty="0" smtClean="0">
              <a:latin typeface="Bookman Old Style" pitchFamily="18" charset="0"/>
            </a:rPr>
            <a:t>.</a:t>
          </a:r>
          <a:endParaRPr lang="ru-RU" sz="1600" b="1" dirty="0">
            <a:latin typeface="Bookman Old Style" pitchFamily="18" charset="0"/>
          </a:endParaRPr>
        </a:p>
      </dgm:t>
    </dgm:pt>
    <dgm:pt modelId="{415BA588-A92D-4EAF-BFE4-4D9E3C07C4D0}" type="parTrans" cxnId="{8A160D88-FF15-4ECB-9DBD-371D8C28A530}">
      <dgm:prSet/>
      <dgm:spPr/>
      <dgm:t>
        <a:bodyPr/>
        <a:lstStyle/>
        <a:p>
          <a:endParaRPr lang="ru-RU"/>
        </a:p>
      </dgm:t>
    </dgm:pt>
    <dgm:pt modelId="{111E4EB4-30A4-4B1A-88A5-FF51E2140A83}" type="sibTrans" cxnId="{8A160D88-FF15-4ECB-9DBD-371D8C28A530}">
      <dgm:prSet/>
      <dgm:spPr/>
      <dgm:t>
        <a:bodyPr/>
        <a:lstStyle/>
        <a:p>
          <a:endParaRPr lang="ru-RU"/>
        </a:p>
      </dgm:t>
    </dgm:pt>
    <dgm:pt modelId="{43126077-B624-4DC4-8497-0CB82E8191EB}">
      <dgm:prSet phldrT="[Текст]"/>
      <dgm:spPr/>
      <dgm:t>
        <a:bodyPr/>
        <a:lstStyle/>
        <a:p>
          <a:r>
            <a:rPr lang="ru-RU" b="1" dirty="0" smtClean="0">
              <a:latin typeface="Bookman Old Style" pitchFamily="18" charset="0"/>
            </a:rPr>
            <a:t>Апробация</a:t>
          </a:r>
          <a:endParaRPr lang="ru-RU" b="1" dirty="0">
            <a:latin typeface="Bookman Old Style" pitchFamily="18" charset="0"/>
          </a:endParaRPr>
        </a:p>
      </dgm:t>
    </dgm:pt>
    <dgm:pt modelId="{155FE7B8-AEF4-4A7F-9E0A-D0786658EECE}" type="parTrans" cxnId="{D038F197-F2CE-4BC0-8C8D-99F768373D6E}">
      <dgm:prSet/>
      <dgm:spPr/>
      <dgm:t>
        <a:bodyPr/>
        <a:lstStyle/>
        <a:p>
          <a:endParaRPr lang="ru-RU"/>
        </a:p>
      </dgm:t>
    </dgm:pt>
    <dgm:pt modelId="{750F336E-C17B-43D3-AD7D-B2D60E38D564}" type="sibTrans" cxnId="{D038F197-F2CE-4BC0-8C8D-99F768373D6E}">
      <dgm:prSet/>
      <dgm:spPr/>
      <dgm:t>
        <a:bodyPr/>
        <a:lstStyle/>
        <a:p>
          <a:endParaRPr lang="ru-RU"/>
        </a:p>
      </dgm:t>
    </dgm:pt>
    <dgm:pt modelId="{F452D19B-5228-498A-8799-3E896E52C19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Масштабный мониторинг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33662D11-E16C-4520-A49B-98A96404046C}" type="parTrans" cxnId="{93A0C490-A2E4-4D0A-84C8-C83F4EDD0654}">
      <dgm:prSet/>
      <dgm:spPr/>
      <dgm:t>
        <a:bodyPr/>
        <a:lstStyle/>
        <a:p>
          <a:endParaRPr lang="ru-RU"/>
        </a:p>
      </dgm:t>
    </dgm:pt>
    <dgm:pt modelId="{30653FD5-57CF-4C3D-A5CF-8E3D65D06E7B}" type="sibTrans" cxnId="{93A0C490-A2E4-4D0A-84C8-C83F4EDD0654}">
      <dgm:prSet/>
      <dgm:spPr/>
      <dgm:t>
        <a:bodyPr/>
        <a:lstStyle/>
        <a:p>
          <a:endParaRPr lang="ru-RU"/>
        </a:p>
      </dgm:t>
    </dgm:pt>
    <dgm:pt modelId="{07A1F9C6-CFA1-4E10-A8DC-82C7E313F846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itchFamily="18" charset="0"/>
            </a:rPr>
            <a:t>Период реализации: 2020-2023 гг.</a:t>
          </a:r>
          <a:endParaRPr lang="ru-RU" sz="1600" b="1" dirty="0">
            <a:latin typeface="Bookman Old Style" pitchFamily="18" charset="0"/>
          </a:endParaRPr>
        </a:p>
      </dgm:t>
    </dgm:pt>
    <dgm:pt modelId="{E2276C21-C1BE-4C3B-B885-F40CE9778A0D}" type="parTrans" cxnId="{45910B47-20A3-4D0D-8368-556AA12F04B2}">
      <dgm:prSet/>
      <dgm:spPr/>
      <dgm:t>
        <a:bodyPr/>
        <a:lstStyle/>
        <a:p>
          <a:endParaRPr lang="ru-RU"/>
        </a:p>
      </dgm:t>
    </dgm:pt>
    <dgm:pt modelId="{7859F720-EF19-4D36-8B39-EE2D83BC84EB}" type="sibTrans" cxnId="{45910B47-20A3-4D0D-8368-556AA12F04B2}">
      <dgm:prSet/>
      <dgm:spPr/>
      <dgm:t>
        <a:bodyPr/>
        <a:lstStyle/>
        <a:p>
          <a:endParaRPr lang="ru-RU"/>
        </a:p>
      </dgm:t>
    </dgm:pt>
    <dgm:pt modelId="{60AAFDFB-2CF2-4011-9E9D-FEDB16F02354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itchFamily="18" charset="0"/>
            </a:rPr>
            <a:t>Период реализации: 2019-2020 гг.</a:t>
          </a:r>
          <a:endParaRPr lang="ru-RU" sz="1600" b="1" dirty="0">
            <a:latin typeface="Bookman Old Style" pitchFamily="18" charset="0"/>
          </a:endParaRPr>
        </a:p>
      </dgm:t>
    </dgm:pt>
    <dgm:pt modelId="{06A11427-4034-472F-AC47-EE1C92671A78}" type="parTrans" cxnId="{07E0393F-80B4-427F-A458-E1ADCEBBD7B0}">
      <dgm:prSet/>
      <dgm:spPr/>
      <dgm:t>
        <a:bodyPr/>
        <a:lstStyle/>
        <a:p>
          <a:endParaRPr lang="ru-RU"/>
        </a:p>
      </dgm:t>
    </dgm:pt>
    <dgm:pt modelId="{7616B18D-CB5B-451F-9D24-A9F0E6186AAD}" type="sibTrans" cxnId="{07E0393F-80B4-427F-A458-E1ADCEBBD7B0}">
      <dgm:prSet/>
      <dgm:spPr/>
      <dgm:t>
        <a:bodyPr/>
        <a:lstStyle/>
        <a:p>
          <a:endParaRPr lang="ru-RU"/>
        </a:p>
      </dgm:t>
    </dgm:pt>
    <dgm:pt modelId="{6F6644B8-9B5D-4AF4-A5C7-C9DEC11A867B}" type="pres">
      <dgm:prSet presAssocID="{EC3ACA11-D088-4720-BEFE-4A6364BA9B5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A2DB5E6-5A35-4871-A16F-4B90D965F8BD}" type="pres">
      <dgm:prSet presAssocID="{54EC22AF-C0CD-4231-8144-15FD29F61AA2}" presName="composite" presStyleCnt="0"/>
      <dgm:spPr/>
      <dgm:t>
        <a:bodyPr/>
        <a:lstStyle/>
        <a:p>
          <a:endParaRPr lang="ru-RU"/>
        </a:p>
      </dgm:t>
    </dgm:pt>
    <dgm:pt modelId="{C149B290-E830-4C45-9703-32756887FA7E}" type="pres">
      <dgm:prSet presAssocID="{54EC22AF-C0CD-4231-8144-15FD29F61AA2}" presName="bentUpArrow1" presStyleLbl="alignImgPlace1" presStyleIdx="0" presStyleCnt="2" custScaleX="128897" custScaleY="134388" custLinFactNeighborX="3607" custLinFactNeighborY="16997"/>
      <dgm:spPr/>
      <dgm:t>
        <a:bodyPr/>
        <a:lstStyle/>
        <a:p>
          <a:endParaRPr lang="ru-RU"/>
        </a:p>
      </dgm:t>
    </dgm:pt>
    <dgm:pt modelId="{A2C0A104-DE74-402C-8921-B4AB2F81DAC7}" type="pres">
      <dgm:prSet presAssocID="{54EC22AF-C0CD-4231-8144-15FD29F61AA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D2870-34F1-4006-A29B-E62667B6BC57}" type="pres">
      <dgm:prSet presAssocID="{54EC22AF-C0CD-4231-8144-15FD29F61AA2}" presName="ChildText" presStyleLbl="revTx" presStyleIdx="0" presStyleCnt="3" custScaleX="448446" custLinFactX="83179" custLinFactNeighborX="100000" custLinFactNeighborY="16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FBC2B-AFB7-4180-8015-F15B73FFE133}" type="pres">
      <dgm:prSet presAssocID="{B982F513-9214-4F2A-8236-1ED9C3DCDA9F}" presName="sibTrans" presStyleCnt="0"/>
      <dgm:spPr/>
      <dgm:t>
        <a:bodyPr/>
        <a:lstStyle/>
        <a:p>
          <a:endParaRPr lang="ru-RU"/>
        </a:p>
      </dgm:t>
    </dgm:pt>
    <dgm:pt modelId="{7ADC5170-8DD5-4EA7-982C-94F965F284A3}" type="pres">
      <dgm:prSet presAssocID="{43126077-B624-4DC4-8497-0CB82E8191EB}" presName="composite" presStyleCnt="0"/>
      <dgm:spPr/>
      <dgm:t>
        <a:bodyPr/>
        <a:lstStyle/>
        <a:p>
          <a:endParaRPr lang="ru-RU"/>
        </a:p>
      </dgm:t>
    </dgm:pt>
    <dgm:pt modelId="{7DCE16D0-926E-43D4-9AC7-66A8AB97D1BA}" type="pres">
      <dgm:prSet presAssocID="{43126077-B624-4DC4-8497-0CB82E8191EB}" presName="bentUpArrow1" presStyleLbl="alignImgPlace1" presStyleIdx="1" presStyleCnt="2" custScaleX="145222" custScaleY="124084" custLinFactNeighborX="-54210" custLinFactNeighborY="4437"/>
      <dgm:spPr/>
      <dgm:t>
        <a:bodyPr/>
        <a:lstStyle/>
        <a:p>
          <a:endParaRPr lang="ru-RU"/>
        </a:p>
      </dgm:t>
    </dgm:pt>
    <dgm:pt modelId="{03360CB4-EE38-410A-96EB-4D359074A100}" type="pres">
      <dgm:prSet presAssocID="{43126077-B624-4DC4-8497-0CB82E8191EB}" presName="ParentText" presStyleLbl="node1" presStyleIdx="1" presStyleCnt="3" custLinFactNeighborX="-44771" custLinFactNeighborY="-80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80695-D8DD-4E97-94CC-F797171269E2}" type="pres">
      <dgm:prSet presAssocID="{43126077-B624-4DC4-8497-0CB82E8191EB}" presName="ChildText" presStyleLbl="revTx" presStyleIdx="1" presStyleCnt="3" custScaleX="378831" custLinFactNeighborX="87020" custLinFactNeighborY="-61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FD245-9CEF-48D1-89DA-DAB867FD7929}" type="pres">
      <dgm:prSet presAssocID="{750F336E-C17B-43D3-AD7D-B2D60E38D564}" presName="sibTrans" presStyleCnt="0"/>
      <dgm:spPr/>
      <dgm:t>
        <a:bodyPr/>
        <a:lstStyle/>
        <a:p>
          <a:endParaRPr lang="ru-RU"/>
        </a:p>
      </dgm:t>
    </dgm:pt>
    <dgm:pt modelId="{304671DA-6270-43D7-8D74-92F8E1473C13}" type="pres">
      <dgm:prSet presAssocID="{F452D19B-5228-498A-8799-3E896E52C19D}" presName="composite" presStyleCnt="0"/>
      <dgm:spPr/>
      <dgm:t>
        <a:bodyPr/>
        <a:lstStyle/>
        <a:p>
          <a:endParaRPr lang="ru-RU"/>
        </a:p>
      </dgm:t>
    </dgm:pt>
    <dgm:pt modelId="{600F0302-3CD3-4049-BAD1-903692872BB1}" type="pres">
      <dgm:prSet presAssocID="{F452D19B-5228-498A-8799-3E896E52C19D}" presName="ParentText" presStyleLbl="node1" presStyleIdx="2" presStyleCnt="3" custLinFactNeighborX="-95441" custLinFactNeighborY="-36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15E4F-3988-4215-8E64-B794D9CA7A7E}" type="pres">
      <dgm:prSet presAssocID="{F452D19B-5228-498A-8799-3E896E52C19D}" presName="FinalChildText" presStyleLbl="revTx" presStyleIdx="2" presStyleCnt="3" custScaleX="359008" custLinFactNeighborX="375" custLinFactNeighborY="13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47B73B-2B09-4D58-8A79-1AE4CB7F54B2}" srcId="{EC3ACA11-D088-4720-BEFE-4A6364BA9B52}" destId="{54EC22AF-C0CD-4231-8144-15FD29F61AA2}" srcOrd="0" destOrd="0" parTransId="{B2C326C7-046B-43D2-9CF7-30D229F7BD43}" sibTransId="{B982F513-9214-4F2A-8236-1ED9C3DCDA9F}"/>
    <dgm:cxn modelId="{D3941DAA-09E7-4EEC-B06B-EE5EC3231533}" type="presOf" srcId="{43126077-B624-4DC4-8497-0CB82E8191EB}" destId="{03360CB4-EE38-410A-96EB-4D359074A100}" srcOrd="0" destOrd="0" presId="urn:microsoft.com/office/officeart/2005/8/layout/StepDownProcess"/>
    <dgm:cxn modelId="{26F1529A-CD86-4BEB-BD5A-B38732A16CB6}" type="presOf" srcId="{F452D19B-5228-498A-8799-3E896E52C19D}" destId="{600F0302-3CD3-4049-BAD1-903692872BB1}" srcOrd="0" destOrd="0" presId="urn:microsoft.com/office/officeart/2005/8/layout/StepDownProcess"/>
    <dgm:cxn modelId="{07E0393F-80B4-427F-A458-E1ADCEBBD7B0}" srcId="{43126077-B624-4DC4-8497-0CB82E8191EB}" destId="{60AAFDFB-2CF2-4011-9E9D-FEDB16F02354}" srcOrd="0" destOrd="0" parTransId="{06A11427-4034-472F-AC47-EE1C92671A78}" sibTransId="{7616B18D-CB5B-451F-9D24-A9F0E6186AAD}"/>
    <dgm:cxn modelId="{EC64FDA9-21C9-459E-9F2D-80FB1F5CCF72}" type="presOf" srcId="{27170B0E-4B5C-428E-96C1-92A308194071}" destId="{A4FD2870-34F1-4006-A29B-E62667B6BC57}" srcOrd="0" destOrd="0" presId="urn:microsoft.com/office/officeart/2005/8/layout/StepDownProcess"/>
    <dgm:cxn modelId="{03D746BF-CECF-428A-B034-8D99A973EBEB}" type="presOf" srcId="{54EC22AF-C0CD-4231-8144-15FD29F61AA2}" destId="{A2C0A104-DE74-402C-8921-B4AB2F81DAC7}" srcOrd="0" destOrd="0" presId="urn:microsoft.com/office/officeart/2005/8/layout/StepDownProcess"/>
    <dgm:cxn modelId="{BF4DBC7A-21C3-4803-8976-FB0FCD8B4DF1}" type="presOf" srcId="{EC3ACA11-D088-4720-BEFE-4A6364BA9B52}" destId="{6F6644B8-9B5D-4AF4-A5C7-C9DEC11A867B}" srcOrd="0" destOrd="0" presId="urn:microsoft.com/office/officeart/2005/8/layout/StepDownProcess"/>
    <dgm:cxn modelId="{62F0C4F9-59DF-4F3A-BE8A-972C3E6FB5FE}" type="presOf" srcId="{07A1F9C6-CFA1-4E10-A8DC-82C7E313F846}" destId="{5EC15E4F-3988-4215-8E64-B794D9CA7A7E}" srcOrd="0" destOrd="0" presId="urn:microsoft.com/office/officeart/2005/8/layout/StepDownProcess"/>
    <dgm:cxn modelId="{93A0C490-A2E4-4D0A-84C8-C83F4EDD0654}" srcId="{EC3ACA11-D088-4720-BEFE-4A6364BA9B52}" destId="{F452D19B-5228-498A-8799-3E896E52C19D}" srcOrd="2" destOrd="0" parTransId="{33662D11-E16C-4520-A49B-98A96404046C}" sibTransId="{30653FD5-57CF-4C3D-A5CF-8E3D65D06E7B}"/>
    <dgm:cxn modelId="{76F5BA6F-7413-4935-82FD-A8A2168B2D5A}" type="presOf" srcId="{60AAFDFB-2CF2-4011-9E9D-FEDB16F02354}" destId="{C0B80695-D8DD-4E97-94CC-F797171269E2}" srcOrd="0" destOrd="0" presId="urn:microsoft.com/office/officeart/2005/8/layout/StepDownProcess"/>
    <dgm:cxn modelId="{45910B47-20A3-4D0D-8368-556AA12F04B2}" srcId="{F452D19B-5228-498A-8799-3E896E52C19D}" destId="{07A1F9C6-CFA1-4E10-A8DC-82C7E313F846}" srcOrd="0" destOrd="0" parTransId="{E2276C21-C1BE-4C3B-B885-F40CE9778A0D}" sibTransId="{7859F720-EF19-4D36-8B39-EE2D83BC84EB}"/>
    <dgm:cxn modelId="{D038F197-F2CE-4BC0-8C8D-99F768373D6E}" srcId="{EC3ACA11-D088-4720-BEFE-4A6364BA9B52}" destId="{43126077-B624-4DC4-8497-0CB82E8191EB}" srcOrd="1" destOrd="0" parTransId="{155FE7B8-AEF4-4A7F-9E0A-D0786658EECE}" sibTransId="{750F336E-C17B-43D3-AD7D-B2D60E38D564}"/>
    <dgm:cxn modelId="{8A160D88-FF15-4ECB-9DBD-371D8C28A530}" srcId="{54EC22AF-C0CD-4231-8144-15FD29F61AA2}" destId="{27170B0E-4B5C-428E-96C1-92A308194071}" srcOrd="0" destOrd="0" parTransId="{415BA588-A92D-4EAF-BFE4-4D9E3C07C4D0}" sibTransId="{111E4EB4-30A4-4B1A-88A5-FF51E2140A83}"/>
    <dgm:cxn modelId="{C0A11992-33F6-4064-A919-B5AA1EAF3303}" type="presParOf" srcId="{6F6644B8-9B5D-4AF4-A5C7-C9DEC11A867B}" destId="{1A2DB5E6-5A35-4871-A16F-4B90D965F8BD}" srcOrd="0" destOrd="0" presId="urn:microsoft.com/office/officeart/2005/8/layout/StepDownProcess"/>
    <dgm:cxn modelId="{8CC1E641-3DA8-4DC7-85B6-E7C623CEF3B9}" type="presParOf" srcId="{1A2DB5E6-5A35-4871-A16F-4B90D965F8BD}" destId="{C149B290-E830-4C45-9703-32756887FA7E}" srcOrd="0" destOrd="0" presId="urn:microsoft.com/office/officeart/2005/8/layout/StepDownProcess"/>
    <dgm:cxn modelId="{07131191-C61F-4F41-A10C-28D7C6486B7C}" type="presParOf" srcId="{1A2DB5E6-5A35-4871-A16F-4B90D965F8BD}" destId="{A2C0A104-DE74-402C-8921-B4AB2F81DAC7}" srcOrd="1" destOrd="0" presId="urn:microsoft.com/office/officeart/2005/8/layout/StepDownProcess"/>
    <dgm:cxn modelId="{D759442A-D75D-4DDD-9F75-05560506706B}" type="presParOf" srcId="{1A2DB5E6-5A35-4871-A16F-4B90D965F8BD}" destId="{A4FD2870-34F1-4006-A29B-E62667B6BC57}" srcOrd="2" destOrd="0" presId="urn:microsoft.com/office/officeart/2005/8/layout/StepDownProcess"/>
    <dgm:cxn modelId="{DBC04729-E30B-4480-B916-A2A36EFA4B85}" type="presParOf" srcId="{6F6644B8-9B5D-4AF4-A5C7-C9DEC11A867B}" destId="{C8DFBC2B-AFB7-4180-8015-F15B73FFE133}" srcOrd="1" destOrd="0" presId="urn:microsoft.com/office/officeart/2005/8/layout/StepDownProcess"/>
    <dgm:cxn modelId="{3DA5057A-E71B-4EE5-A7EE-843478239857}" type="presParOf" srcId="{6F6644B8-9B5D-4AF4-A5C7-C9DEC11A867B}" destId="{7ADC5170-8DD5-4EA7-982C-94F965F284A3}" srcOrd="2" destOrd="0" presId="urn:microsoft.com/office/officeart/2005/8/layout/StepDownProcess"/>
    <dgm:cxn modelId="{A03467ED-E216-4A21-9232-11E9A4A4DB5E}" type="presParOf" srcId="{7ADC5170-8DD5-4EA7-982C-94F965F284A3}" destId="{7DCE16D0-926E-43D4-9AC7-66A8AB97D1BA}" srcOrd="0" destOrd="0" presId="urn:microsoft.com/office/officeart/2005/8/layout/StepDownProcess"/>
    <dgm:cxn modelId="{EA63EBBD-15C0-4F75-9D78-EE8A27B33F7E}" type="presParOf" srcId="{7ADC5170-8DD5-4EA7-982C-94F965F284A3}" destId="{03360CB4-EE38-410A-96EB-4D359074A100}" srcOrd="1" destOrd="0" presId="urn:microsoft.com/office/officeart/2005/8/layout/StepDownProcess"/>
    <dgm:cxn modelId="{FECAC141-3BE2-46CF-8546-343A60FC5473}" type="presParOf" srcId="{7ADC5170-8DD5-4EA7-982C-94F965F284A3}" destId="{C0B80695-D8DD-4E97-94CC-F797171269E2}" srcOrd="2" destOrd="0" presId="urn:microsoft.com/office/officeart/2005/8/layout/StepDownProcess"/>
    <dgm:cxn modelId="{69EDB3BD-A321-4B17-99C0-B09BCE0CFDC4}" type="presParOf" srcId="{6F6644B8-9B5D-4AF4-A5C7-C9DEC11A867B}" destId="{3F3FD245-9CEF-48D1-89DA-DAB867FD7929}" srcOrd="3" destOrd="0" presId="urn:microsoft.com/office/officeart/2005/8/layout/StepDownProcess"/>
    <dgm:cxn modelId="{5870D1A1-3F7C-4E23-859B-C32995E910DA}" type="presParOf" srcId="{6F6644B8-9B5D-4AF4-A5C7-C9DEC11A867B}" destId="{304671DA-6270-43D7-8D74-92F8E1473C13}" srcOrd="4" destOrd="0" presId="urn:microsoft.com/office/officeart/2005/8/layout/StepDownProcess"/>
    <dgm:cxn modelId="{F5628506-3961-48FC-8887-357B4E2B9D9F}" type="presParOf" srcId="{304671DA-6270-43D7-8D74-92F8E1473C13}" destId="{600F0302-3CD3-4049-BAD1-903692872BB1}" srcOrd="0" destOrd="0" presId="urn:microsoft.com/office/officeart/2005/8/layout/StepDownProcess"/>
    <dgm:cxn modelId="{961DB829-A98A-4665-8F37-D10DD6900841}" type="presParOf" srcId="{304671DA-6270-43D7-8D74-92F8E1473C13}" destId="{5EC15E4F-3988-4215-8E64-B794D9CA7A7E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776D9-D4E2-49FA-B766-65DC675EED1D}">
      <dsp:nvSpPr>
        <dsp:cNvPr id="0" name=""/>
        <dsp:cNvSpPr/>
      </dsp:nvSpPr>
      <dsp:spPr>
        <a:xfrm>
          <a:off x="0" y="29796"/>
          <a:ext cx="3384376" cy="4767899"/>
        </a:xfrm>
        <a:prstGeom prst="rect">
          <a:avLst/>
        </a:prstGeom>
        <a:gradFill flip="none" rotWithShape="0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path path="circle">
            <a:fillToRect l="50000" t="50000" r="50000" b="50000"/>
          </a:path>
          <a:tileRect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FB573DB0-6DD1-4C42-806D-5E542F1C6248}">
      <dsp:nvSpPr>
        <dsp:cNvPr id="0" name=""/>
        <dsp:cNvSpPr/>
      </dsp:nvSpPr>
      <dsp:spPr>
        <a:xfrm>
          <a:off x="0" y="72015"/>
          <a:ext cx="3223088" cy="997407"/>
        </a:xfrm>
        <a:prstGeom prst="round2Diag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45" tIns="0" rIns="89545" bIns="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u="sng" kern="1200" dirty="0" smtClean="0">
              <a:solidFill>
                <a:srgbClr val="C00000"/>
              </a:solidFill>
              <a:effectLst/>
              <a:latin typeface="Bookman Old Style" pitchFamily="18" charset="0"/>
            </a:rPr>
            <a:t>Требования ФГОС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овладение системой учебных действий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 изучаемым материалом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689" y="120704"/>
        <a:ext cx="3125710" cy="900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776D9-D4E2-49FA-B766-65DC675EED1D}">
      <dsp:nvSpPr>
        <dsp:cNvPr id="0" name=""/>
        <dsp:cNvSpPr/>
      </dsp:nvSpPr>
      <dsp:spPr>
        <a:xfrm>
          <a:off x="0" y="360011"/>
          <a:ext cx="3240360" cy="8433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208280" rIns="25148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самоопределение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err="1" smtClean="0">
              <a:latin typeface="Times New Roman" pitchFamily="18" charset="0"/>
              <a:cs typeface="Times New Roman" pitchFamily="18" charset="0"/>
            </a:rPr>
            <a:t>смыслообразование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морально-этическая ориентация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0011"/>
        <a:ext cx="3240360" cy="843373"/>
      </dsp:txXfrm>
    </dsp:sp>
    <dsp:sp modelId="{FB573DB0-6DD1-4C42-806D-5E542F1C6248}">
      <dsp:nvSpPr>
        <dsp:cNvPr id="0" name=""/>
        <dsp:cNvSpPr/>
      </dsp:nvSpPr>
      <dsp:spPr>
        <a:xfrm>
          <a:off x="216235" y="26184"/>
          <a:ext cx="2268252" cy="457006"/>
        </a:xfrm>
        <a:prstGeom prst="round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735" tIns="0" rIns="857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Bookman Old Style" pitchFamily="18" charset="0"/>
            </a:rPr>
            <a:t>личностных</a:t>
          </a:r>
          <a:endParaRPr lang="ru-RU" sz="1400" b="1" kern="1200" dirty="0">
            <a:effectLst/>
            <a:latin typeface="Bookman Old Style" pitchFamily="18" charset="0"/>
          </a:endParaRPr>
        </a:p>
      </dsp:txBody>
      <dsp:txXfrm>
        <a:off x="238544" y="48493"/>
        <a:ext cx="2223634" cy="412388"/>
      </dsp:txXfrm>
    </dsp:sp>
    <dsp:sp modelId="{C5CEA63D-A145-4EA4-ACB3-E70B699A8C9E}">
      <dsp:nvSpPr>
        <dsp:cNvPr id="0" name=""/>
        <dsp:cNvSpPr/>
      </dsp:nvSpPr>
      <dsp:spPr>
        <a:xfrm>
          <a:off x="0" y="1526743"/>
          <a:ext cx="3240360" cy="6164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208280" rIns="25148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освоение, преобразование и применение знаний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526743"/>
        <a:ext cx="3240360" cy="616482"/>
      </dsp:txXfrm>
    </dsp:sp>
    <dsp:sp modelId="{FAB5FDD7-9677-4EA9-9254-58484A3AF997}">
      <dsp:nvSpPr>
        <dsp:cNvPr id="0" name=""/>
        <dsp:cNvSpPr/>
      </dsp:nvSpPr>
      <dsp:spPr>
        <a:xfrm>
          <a:off x="162018" y="1279955"/>
          <a:ext cx="2304249" cy="421546"/>
        </a:xfrm>
        <a:prstGeom prst="round2Diag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735" tIns="0" rIns="857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itchFamily="18" charset="0"/>
            </a:rPr>
            <a:t>предметных</a:t>
          </a:r>
          <a:endParaRPr lang="ru-RU" sz="1400" b="1" kern="1200" dirty="0">
            <a:latin typeface="Bookman Old Style" pitchFamily="18" charset="0"/>
          </a:endParaRPr>
        </a:p>
      </dsp:txBody>
      <dsp:txXfrm>
        <a:off x="182596" y="1300533"/>
        <a:ext cx="2263093" cy="380390"/>
      </dsp:txXfrm>
    </dsp:sp>
    <dsp:sp modelId="{F19EAC48-03AF-4167-89C6-94A74DB5088E}">
      <dsp:nvSpPr>
        <dsp:cNvPr id="0" name=""/>
        <dsp:cNvSpPr/>
      </dsp:nvSpPr>
      <dsp:spPr>
        <a:xfrm>
          <a:off x="0" y="2546175"/>
          <a:ext cx="3240360" cy="7944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208280" rIns="25148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регулятивные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коммуникативные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познавательные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>
        <a:off x="0" y="2546175"/>
        <a:ext cx="3240360" cy="794451"/>
      </dsp:txXfrm>
    </dsp:sp>
    <dsp:sp modelId="{EB7150CD-2D63-45CC-91B0-F61381C7A6A1}">
      <dsp:nvSpPr>
        <dsp:cNvPr id="0" name=""/>
        <dsp:cNvSpPr/>
      </dsp:nvSpPr>
      <dsp:spPr>
        <a:xfrm>
          <a:off x="162018" y="2224476"/>
          <a:ext cx="2268252" cy="439819"/>
        </a:xfrm>
        <a:prstGeom prst="round2Diag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735" tIns="0" rIns="857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Bookman Old Style" pitchFamily="18" charset="0"/>
            </a:rPr>
            <a:t>метапредметных</a:t>
          </a:r>
          <a:endParaRPr lang="ru-RU" sz="1400" b="1" kern="1200" dirty="0">
            <a:latin typeface="Bookman Old Style" pitchFamily="18" charset="0"/>
          </a:endParaRPr>
        </a:p>
      </dsp:txBody>
      <dsp:txXfrm>
        <a:off x="183488" y="2245946"/>
        <a:ext cx="2225312" cy="3968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9B290-E830-4C45-9703-32756887FA7E}">
      <dsp:nvSpPr>
        <dsp:cNvPr id="0" name=""/>
        <dsp:cNvSpPr/>
      </dsp:nvSpPr>
      <dsp:spPr>
        <a:xfrm rot="5400000">
          <a:off x="555635" y="1109736"/>
          <a:ext cx="1269152" cy="13858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2C0A104-DE74-402C-8921-B4AB2F81DAC7}">
      <dsp:nvSpPr>
        <dsp:cNvPr id="0" name=""/>
        <dsp:cNvSpPr/>
      </dsp:nvSpPr>
      <dsp:spPr>
        <a:xfrm>
          <a:off x="429026" y="57682"/>
          <a:ext cx="1589803" cy="111281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itchFamily="18" charset="0"/>
            </a:rPr>
            <a:t>Разработка материалов</a:t>
          </a:r>
          <a:endParaRPr lang="ru-RU" sz="1400" b="1" kern="1200" dirty="0">
            <a:latin typeface="Bookman Old Style" pitchFamily="18" charset="0"/>
          </a:endParaRPr>
        </a:p>
      </dsp:txBody>
      <dsp:txXfrm>
        <a:off x="483359" y="112015"/>
        <a:ext cx="1481137" cy="1004145"/>
      </dsp:txXfrm>
    </dsp:sp>
    <dsp:sp modelId="{A4FD2870-34F1-4006-A29B-E62667B6BC57}">
      <dsp:nvSpPr>
        <dsp:cNvPr id="0" name=""/>
        <dsp:cNvSpPr/>
      </dsp:nvSpPr>
      <dsp:spPr>
        <a:xfrm>
          <a:off x="2122386" y="178897"/>
          <a:ext cx="5185255" cy="899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Bookman Old Style" pitchFamily="18" charset="0"/>
            </a:rPr>
            <a:t>Период реализации: 2019-2020 </a:t>
          </a:r>
          <a:r>
            <a:rPr lang="ru-RU" sz="1600" b="1" kern="1200" dirty="0" err="1" smtClean="0">
              <a:latin typeface="Bookman Old Style" pitchFamily="18" charset="0"/>
            </a:rPr>
            <a:t>гг</a:t>
          </a:r>
          <a:r>
            <a:rPr lang="en-US" sz="1600" b="1" kern="1200" dirty="0" smtClean="0">
              <a:latin typeface="Bookman Old Style" pitchFamily="18" charset="0"/>
            </a:rPr>
            <a:t>.</a:t>
          </a:r>
          <a:endParaRPr lang="ru-RU" sz="1600" b="1" kern="1200" dirty="0">
            <a:latin typeface="Bookman Old Style" pitchFamily="18" charset="0"/>
          </a:endParaRPr>
        </a:p>
      </dsp:txBody>
      <dsp:txXfrm>
        <a:off x="2122386" y="178897"/>
        <a:ext cx="5185255" cy="899423"/>
      </dsp:txXfrm>
    </dsp:sp>
    <dsp:sp modelId="{7DCE16D0-926E-43D4-9AC7-66A8AB97D1BA}">
      <dsp:nvSpPr>
        <dsp:cNvPr id="0" name=""/>
        <dsp:cNvSpPr/>
      </dsp:nvSpPr>
      <dsp:spPr>
        <a:xfrm rot="5400000">
          <a:off x="2105180" y="2315794"/>
          <a:ext cx="1171842" cy="156136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3360CB4-EE38-410A-96EB-4D359074A100}">
      <dsp:nvSpPr>
        <dsp:cNvPr id="0" name=""/>
        <dsp:cNvSpPr/>
      </dsp:nvSpPr>
      <dsp:spPr>
        <a:xfrm>
          <a:off x="1839770" y="1380056"/>
          <a:ext cx="1589803" cy="111281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itchFamily="18" charset="0"/>
            </a:rPr>
            <a:t>Апробация</a:t>
          </a:r>
          <a:endParaRPr lang="ru-RU" sz="1400" b="1" kern="1200" dirty="0">
            <a:latin typeface="Bookman Old Style" pitchFamily="18" charset="0"/>
          </a:endParaRPr>
        </a:p>
      </dsp:txBody>
      <dsp:txXfrm>
        <a:off x="1894103" y="1434389"/>
        <a:ext cx="1481137" cy="1004145"/>
      </dsp:txXfrm>
    </dsp:sp>
    <dsp:sp modelId="{C0B80695-D8DD-4E97-94CC-F797171269E2}">
      <dsp:nvSpPr>
        <dsp:cNvPr id="0" name=""/>
        <dsp:cNvSpPr/>
      </dsp:nvSpPr>
      <dsp:spPr>
        <a:xfrm>
          <a:off x="3535510" y="1521365"/>
          <a:ext cx="4380316" cy="899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Bookman Old Style" pitchFamily="18" charset="0"/>
            </a:rPr>
            <a:t>Период реализации: 2019-2020 гг.</a:t>
          </a:r>
          <a:endParaRPr lang="ru-RU" sz="1600" b="1" kern="1200" dirty="0">
            <a:latin typeface="Bookman Old Style" pitchFamily="18" charset="0"/>
          </a:endParaRPr>
        </a:p>
      </dsp:txBody>
      <dsp:txXfrm>
        <a:off x="3535510" y="1521365"/>
        <a:ext cx="4380316" cy="899423"/>
      </dsp:txXfrm>
    </dsp:sp>
    <dsp:sp modelId="{600F0302-3CD3-4049-BAD1-903692872BB1}">
      <dsp:nvSpPr>
        <dsp:cNvPr id="0" name=""/>
        <dsp:cNvSpPr/>
      </dsp:nvSpPr>
      <dsp:spPr>
        <a:xfrm>
          <a:off x="3464859" y="2793176"/>
          <a:ext cx="1589803" cy="111281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Масштабный мониторинг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3519192" y="2847509"/>
        <a:ext cx="1481137" cy="1004145"/>
      </dsp:txXfrm>
    </dsp:sp>
    <dsp:sp modelId="{5EC15E4F-3988-4215-8E64-B794D9CA7A7E}">
      <dsp:nvSpPr>
        <dsp:cNvPr id="0" name=""/>
        <dsp:cNvSpPr/>
      </dsp:nvSpPr>
      <dsp:spPr>
        <a:xfrm>
          <a:off x="5078905" y="2952330"/>
          <a:ext cx="4151108" cy="899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Bookman Old Style" pitchFamily="18" charset="0"/>
            </a:rPr>
            <a:t>Период реализации: 2020-2023 гг.</a:t>
          </a:r>
          <a:endParaRPr lang="ru-RU" sz="1600" b="1" kern="1200" dirty="0">
            <a:latin typeface="Bookman Old Style" pitchFamily="18" charset="0"/>
          </a:endParaRPr>
        </a:p>
      </dsp:txBody>
      <dsp:txXfrm>
        <a:off x="5078905" y="2952330"/>
        <a:ext cx="4151108" cy="899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78FA2-B353-4C80-8CFA-704B2A889C2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27A54-A46A-4C21-A7C2-6C667432A9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00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27A54-A46A-4C21-A7C2-6C667432A9C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1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C757D-17F7-4B05-87CA-BC7A75EC8FFB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76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1199-7405-4183-A463-2EA5207A9934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6838-1E01-4205-83CA-1081616E2AAB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9E97-DFB0-450D-A78F-1FBD649EFB0F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E62C-1A0A-4B53-9283-EAE732498537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D425-E89F-4B4C-B48E-FDCB44D5B209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9772-2C66-4CFB-AF24-0125CCD50A0C}" type="datetime1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A0E1-2E78-4A0B-B02A-EE740A892BEF}" type="datetime1">
              <a:rPr lang="ru-RU" smtClean="0"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21D7-48F4-42BC-B40F-3B3F1FEFC533}" type="datetime1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7207-6559-4D43-86C2-F673231887D4}" type="datetime1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A919-A98D-43DE-B1BF-73CCF35C32BF}" type="datetime1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B0C0-6584-4ABB-B9C3-CA667EC11187}" type="datetime1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86126-98AB-4EF3-AB4D-4206761A6CB4}" type="datetime1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enteroko.ru/" TargetMode="External"/><Relationship Id="rId3" Type="http://schemas.openxmlformats.org/officeDocument/2006/relationships/hyperlink" Target="http://pirls2016.org/" TargetMode="External"/><Relationship Id="rId7" Type="http://schemas.openxmlformats.org/officeDocument/2006/relationships/hyperlink" Target="http://www.oecd.org/edu/pisa" TargetMode="External"/><Relationship Id="rId2" Type="http://schemas.openxmlformats.org/officeDocument/2006/relationships/hyperlink" Target="http://timss2015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irls@bc.edu" TargetMode="External"/><Relationship Id="rId5" Type="http://schemas.openxmlformats.org/officeDocument/2006/relationships/hyperlink" Target="mailto:timss@bc.edu" TargetMode="External"/><Relationship Id="rId4" Type="http://schemas.openxmlformats.org/officeDocument/2006/relationships/hyperlink" Target="mailto:%20timsspirls@bc.edu" TargetMode="External"/><Relationship Id="rId9" Type="http://schemas.openxmlformats.org/officeDocument/2006/relationships/hyperlink" Target="mailto:centeroko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772400" cy="147002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Оценка функциональной грамотности учащихся основной школы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33564" y="4869160"/>
            <a:ext cx="3232448" cy="576064"/>
          </a:xfrm>
        </p:spPr>
        <p:txBody>
          <a:bodyPr>
            <a:normAutofit/>
          </a:bodyPr>
          <a:lstStyle/>
          <a:p>
            <a:pPr algn="l"/>
            <a:endParaRPr lang="ru-RU" sz="1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707904" y="6165304"/>
            <a:ext cx="323244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Кемерово, 2019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0"/>
            <a:ext cx="1476238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PISA</a:t>
            </a:r>
            <a:endParaRPr lang="ru-RU" sz="5400" b="1" cap="none" spc="0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0"/>
            <a:ext cx="1747594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PIRLS</a:t>
            </a:r>
            <a:endParaRPr lang="ru-RU" sz="5400" b="1" cap="none" spc="0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20272" y="0"/>
            <a:ext cx="1972015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TIMSS</a:t>
            </a:r>
            <a:endParaRPr lang="ru-RU" sz="5400" b="1" cap="none" spc="0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537171" cy="8572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Этапы «мягкого мониторинга»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36799522"/>
              </p:ext>
            </p:extLst>
          </p:nvPr>
        </p:nvGraphicFramePr>
        <p:xfrm>
          <a:off x="-86017" y="1484784"/>
          <a:ext cx="9230017" cy="400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10</a:t>
            </a:fld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51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Общие рекомендации по поддержке мониторинга формирования функциональной грамотности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7650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Подготовить рекомендации учителям математики, естественнонаучных  и социально-гуманитарных дисциплин об основных подходах к оценке функциональной грамотности (читательской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математической и естественнонаучной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Разместить в открытом доступе примеры открытых заданий и ссылки на сайты организаций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которых размещены информационные ресурсы исследования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PISA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например, сайт Центра оценки качества образования  ИСРО РАО или Московского центра качества образования)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Разработать сборники заданий для оценки функциональной грамотности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Обратить внимание учителей на нецелесообразность тренировки учащихся на выполнение отдельных типов заданий (проблема типичных заданий)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8326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11</a:t>
            </a:fld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298" y="274202"/>
            <a:ext cx="8229600" cy="54019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Для дополнительной информации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2587" y="2875441"/>
            <a:ext cx="8202215" cy="11071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277071" rtlCol="0" anchor="ctr"/>
          <a:lstStyle/>
          <a:p>
            <a:pPr algn="just"/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Международный координационный центр исследования </a:t>
            </a:r>
            <a:r>
              <a:rPr lang="en-US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TIMSS 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–</a:t>
            </a:r>
            <a:r>
              <a:rPr lang="en-US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PIRLS 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– 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2"/>
              </a:rPr>
              <a:t>http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2"/>
              </a:rPr>
              <a:t>://timss2015.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2"/>
              </a:rPr>
              <a:t>org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2"/>
              </a:rPr>
              <a:t>/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http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://</a:t>
            </a:r>
            <a:r>
              <a:rPr lang="en-US" sz="1231" u="sng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pirls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201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6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.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org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/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123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тел.: +1-617-552-1600 – </a:t>
            </a:r>
            <a:r>
              <a:rPr lang="en-US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Ina V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en-US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S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en-US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Mullis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en-US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Michael O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en-US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Martin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– международные координаторы (электронная почта –</a:t>
            </a:r>
            <a:r>
              <a:rPr lang="en-A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4"/>
              </a:rPr>
              <a:t> </a:t>
            </a:r>
            <a:r>
              <a:rPr lang="en-US" sz="1231" u="sng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5"/>
              </a:rPr>
              <a:t>timss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5"/>
              </a:rPr>
              <a:t>@</a:t>
            </a:r>
            <a:r>
              <a:rPr lang="en-US" sz="1231" u="sng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5"/>
              </a:rPr>
              <a:t>bc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5"/>
              </a:rPr>
              <a:t>.</a:t>
            </a:r>
            <a:r>
              <a:rPr lang="en-US" sz="1231" u="sng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5"/>
              </a:rPr>
              <a:t>edu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6"/>
              </a:rPr>
              <a:t>pirls@bc.edu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)</a:t>
            </a:r>
          </a:p>
          <a:p>
            <a:pPr algn="just"/>
            <a:endParaRPr lang="ru-RU" sz="123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2586" y="4653136"/>
            <a:ext cx="8202215" cy="105169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27707" rtlCol="0" anchor="ctr"/>
          <a:lstStyle/>
          <a:p>
            <a:pPr algn="just"/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Организация Экономического Сотрудничества и Развития (ОЭСР) (</a:t>
            </a:r>
            <a:r>
              <a:rPr lang="ru-RU" sz="123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Organization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23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for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23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Economic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23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Cooperation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23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and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23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Development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, OECD) – </a:t>
            </a:r>
            <a:r>
              <a:rPr lang="ru-RU" sz="123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7"/>
              </a:rPr>
              <a:t>www.oecd.org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7"/>
              </a:rPr>
              <a:t>/</a:t>
            </a:r>
            <a:r>
              <a:rPr lang="ru-RU" sz="123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7"/>
              </a:rPr>
              <a:t>edu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7"/>
              </a:rPr>
              <a:t>/</a:t>
            </a:r>
            <a:r>
              <a:rPr lang="ru-RU" sz="123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7"/>
              </a:rPr>
              <a:t>pisa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4876" y="1214875"/>
            <a:ext cx="8257636" cy="11450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277071" rtlCol="0" anchor="ctr"/>
          <a:lstStyle/>
          <a:p>
            <a:pPr algn="just"/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Центр оценки качества образования ИСРО РАО – 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8"/>
              </a:rPr>
              <a:t>http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8"/>
              </a:rPr>
              <a:t>://</a:t>
            </a:r>
            <a:r>
              <a:rPr lang="en-US" sz="1231" u="sng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8"/>
              </a:rPr>
              <a:t>centeroko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8"/>
              </a:rPr>
              <a:t>.</a:t>
            </a:r>
            <a:r>
              <a:rPr lang="en-US" sz="1231" u="sng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8"/>
              </a:rPr>
              <a:t>ru</a:t>
            </a:r>
            <a:r>
              <a:rPr lang="en-A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тел.: +7-495-621-76-36 – Ковалева Галина Сергеевна – национальный координатор России (электронная почта – </a:t>
            </a:r>
            <a:r>
              <a:rPr lang="en-US" sz="1231" u="sng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9"/>
              </a:rPr>
              <a:t>centeroko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9"/>
              </a:rPr>
              <a:t>@</a:t>
            </a:r>
            <a:r>
              <a:rPr lang="en-US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9"/>
              </a:rPr>
              <a:t>mail</a:t>
            </a:r>
            <a:r>
              <a:rPr lang="ru-RU" sz="1231" u="sng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9"/>
              </a:rPr>
              <a:t>.</a:t>
            </a:r>
            <a:r>
              <a:rPr lang="en-US" sz="1231" u="sng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hlinkClick r:id="rId9"/>
              </a:rPr>
              <a:t>ru</a:t>
            </a:r>
            <a:r>
              <a:rPr lang="ru-RU" sz="123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)</a:t>
            </a:r>
          </a:p>
          <a:p>
            <a:pPr algn="just"/>
            <a:endParaRPr lang="ru-RU" sz="123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27573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12</a:t>
            </a:fld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Указ Президента России В.В. Путина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от 7 мая 2018 года № 204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/>
              <a:t>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3872" y="1304534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Правительству РФ при разработке национального проекта в сфере образования исходить из того, что в 2024 году необходимо обеспечить: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следующих целей и целевых показателей: 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глобальной конкурентоспособности российского образования, вхождение РФ в число 10 ведущих стран мира по качеству общего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следующих задач: внедрение на уровнях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базовых навыков и умений, повышение их мотивации к обучению и вовлеченности в образовательный процесс….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2</a:t>
            </a:fld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4"/>
          <p:cNvPicPr>
            <a:picLocks/>
          </p:cNvPicPr>
          <p:nvPr/>
        </p:nvPicPr>
        <p:blipFill>
          <a:blip r:embed="rId2" cstate="print"/>
          <a:srcRect t="26923"/>
          <a:stretch>
            <a:fillRect/>
          </a:stretch>
        </p:blipFill>
        <p:spPr>
          <a:xfrm>
            <a:off x="4067944" y="4725144"/>
            <a:ext cx="4752528" cy="1296144"/>
          </a:xfrm>
          <a:prstGeom prst="round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Содержательная и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критериальная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база </a:t>
            </a:r>
            <a:b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оценки качества образования</a:t>
            </a: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33843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23528" y="2276872"/>
          <a:ext cx="324036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6150193"/>
            <a:ext cx="637164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Через оценку качества образования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система образования настраивается на новые результаты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7" name="Picture 3" descr="C:\Users\Лариса\Desktop\Система оценки образовательных достижений\навыки 21 века.jpg"/>
          <p:cNvPicPr>
            <a:picLocks noChangeAspect="1" noChangeArrowheads="1"/>
          </p:cNvPicPr>
          <p:nvPr/>
        </p:nvPicPr>
        <p:blipFill>
          <a:blip r:embed="rId13" cstate="print"/>
          <a:srcRect l="11413" t="20181" r="13776" b="27950"/>
          <a:stretch>
            <a:fillRect/>
          </a:stretch>
        </p:blipFill>
        <p:spPr bwMode="auto">
          <a:xfrm>
            <a:off x="3851920" y="1412776"/>
            <a:ext cx="5040560" cy="2621091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2" name="Группа 11"/>
          <p:cNvGrpSpPr/>
          <p:nvPr/>
        </p:nvGrpSpPr>
        <p:grpSpPr>
          <a:xfrm>
            <a:off x="4716016" y="1124744"/>
            <a:ext cx="3359549" cy="360039"/>
            <a:chOff x="72008" y="0"/>
            <a:chExt cx="3359549" cy="130972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Прямоугольник с двумя скругленными противолежащими углами 12"/>
            <p:cNvSpPr/>
            <p:nvPr/>
          </p:nvSpPr>
          <p:spPr>
            <a:xfrm>
              <a:off x="72008" y="0"/>
              <a:ext cx="3359549" cy="1309725"/>
            </a:xfrm>
            <a:prstGeom prst="round2Diag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135944" y="63933"/>
              <a:ext cx="3231677" cy="9838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3355" tIns="0" rIns="93355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u="sng" kern="1200" dirty="0" smtClean="0">
                  <a:solidFill>
                    <a:srgbClr val="C00000"/>
                  </a:solidFill>
                  <a:latin typeface="Bookman Old Style" pitchFamily="18" charset="0"/>
                </a:rPr>
                <a:t>Навыки</a:t>
              </a:r>
              <a:r>
                <a:rPr lang="en-US" sz="2200" b="1" u="sng" kern="1200" dirty="0" smtClean="0">
                  <a:solidFill>
                    <a:srgbClr val="C00000"/>
                  </a:solidFill>
                  <a:latin typeface="Bookman Old Style" pitchFamily="18" charset="0"/>
                </a:rPr>
                <a:t> XXI</a:t>
              </a:r>
              <a:r>
                <a:rPr lang="ru-RU" sz="2200" b="1" u="sng" kern="1200" dirty="0" smtClean="0">
                  <a:solidFill>
                    <a:srgbClr val="C00000"/>
                  </a:solidFill>
                  <a:latin typeface="Bookman Old Style" pitchFamily="18" charset="0"/>
                </a:rPr>
                <a:t> века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923927" y="4212704"/>
            <a:ext cx="5040561" cy="420588"/>
            <a:chOff x="69597" y="-216275"/>
            <a:chExt cx="3359549" cy="127498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Прямоугольник с двумя скругленными противолежащими углами 18"/>
            <p:cNvSpPr/>
            <p:nvPr/>
          </p:nvSpPr>
          <p:spPr>
            <a:xfrm>
              <a:off x="69597" y="-32727"/>
              <a:ext cx="3359549" cy="1091438"/>
            </a:xfrm>
            <a:prstGeom prst="round2Diag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101263" y="-216275"/>
              <a:ext cx="3231677" cy="11168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3355" tIns="0" rIns="93355" bIns="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u="sng" kern="1200" dirty="0" smtClean="0">
                  <a:solidFill>
                    <a:srgbClr val="C00000"/>
                  </a:solidFill>
                  <a:effectLst/>
                  <a:latin typeface="Bookman Old Style" pitchFamily="18" charset="0"/>
                </a:rPr>
                <a:t>Чему должны научиться дети</a:t>
              </a:r>
            </a:p>
          </p:txBody>
        </p:sp>
      </p:grpSp>
      <p:pic>
        <p:nvPicPr>
          <p:cNvPr id="1029" name="Picture 5" descr="C:\Users\Лариса\Desktop\Система оценки образовательных достижений\ff8f6fc5-f75d-4e35-9ca5-3fd8e6585957_675.jpg"/>
          <p:cNvPicPr>
            <a:picLocks noChangeAspect="1" noChangeArrowheads="1"/>
          </p:cNvPicPr>
          <p:nvPr/>
        </p:nvPicPr>
        <p:blipFill>
          <a:blip r:embed="rId14" cstate="print"/>
          <a:srcRect l="10801" t="32566" r="15280" b="37321"/>
          <a:stretch>
            <a:fillRect/>
          </a:stretch>
        </p:blipFill>
        <p:spPr bwMode="auto">
          <a:xfrm>
            <a:off x="7912190" y="4293096"/>
            <a:ext cx="1008112" cy="290214"/>
          </a:xfrm>
          <a:prstGeom prst="rect">
            <a:avLst/>
          </a:prstGeom>
          <a:noFill/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3779912" y="980728"/>
            <a:ext cx="0" cy="496855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779912" y="4212704"/>
            <a:ext cx="5176192" cy="83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3</a:t>
            </a:fld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Государственной программы РФ «Развитие образования» (2018-2025 годы)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от 26 декабря 2017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677472" cy="4464496"/>
          </a:xfrm>
        </p:spPr>
        <p:txBody>
          <a:bodyPr>
            <a:noAutofit/>
          </a:bodyPr>
          <a:lstStyle/>
          <a:p>
            <a:pPr indent="0" algn="just">
              <a:lnSpc>
                <a:spcPct val="160000"/>
              </a:lnSpc>
              <a:spcAft>
                <a:spcPts val="1800"/>
              </a:spcAft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качество образования, которое характеризуется: </a:t>
            </a:r>
          </a:p>
          <a:p>
            <a:pPr indent="0" algn="just">
              <a:lnSpc>
                <a:spcPct val="16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сохранением лидирующих позиций РФ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международном исследовании качества чтения и понимания текстов (PIRLS), а также в международном исследовании качества математического и естественнонаучного образования (TIMSS); </a:t>
            </a:r>
          </a:p>
          <a:p>
            <a:pPr indent="0" algn="just">
              <a:lnSpc>
                <a:spcPct val="160000"/>
              </a:lnSpc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повышением позиций РФ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международной программе по оценке образовательных достижений учащихся (PISA) …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4</a:t>
            </a:fld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Результаты российских учащихся по отдельным областям содержания образования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(2015-2016 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гг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848" y="1700808"/>
            <a:ext cx="8987152" cy="3960440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882" y="3060834"/>
            <a:ext cx="8776614" cy="812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63370" y="630932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5</a:t>
            </a:fld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Положение России в основных рейтингах по образования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412687"/>
              </p:ext>
            </p:extLst>
          </p:nvPr>
        </p:nvGraphicFramePr>
        <p:xfrm>
          <a:off x="435046" y="1772816"/>
          <a:ext cx="8424936" cy="3572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marL="0" marR="0" indent="0" algn="ctr" defTabSz="10425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kern="1200" dirty="0" smtClean="0">
                          <a:latin typeface="Bookman Old Style" panose="02050604050505020204" pitchFamily="18" charset="0"/>
                        </a:rPr>
                        <a:t>Индекс уровня образования в странах мира (</a:t>
                      </a:r>
                      <a:r>
                        <a:rPr lang="ru-RU" sz="1600" u="sng" kern="1200" dirty="0" err="1" smtClean="0">
                          <a:latin typeface="Bookman Old Style" panose="02050604050505020204" pitchFamily="18" charset="0"/>
                        </a:rPr>
                        <a:t>Education</a:t>
                      </a:r>
                      <a:r>
                        <a:rPr lang="ru-RU" sz="1600" u="sng" kern="12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600" u="sng" kern="1200" dirty="0" err="1" smtClean="0">
                          <a:latin typeface="Bookman Old Style" panose="02050604050505020204" pitchFamily="18" charset="0"/>
                        </a:rPr>
                        <a:t>Index</a:t>
                      </a:r>
                      <a:r>
                        <a:rPr lang="ru-RU" sz="1600" u="sng" kern="1200" dirty="0" smtClean="0">
                          <a:latin typeface="Bookman Old Style" panose="02050604050505020204" pitchFamily="18" charset="0"/>
                        </a:rPr>
                        <a:t>) </a:t>
                      </a:r>
                      <a:r>
                        <a:rPr lang="ru-RU" sz="1600" kern="1200" dirty="0" smtClean="0">
                          <a:latin typeface="Bookman Old Style" panose="02050604050505020204" pitchFamily="18" charset="0"/>
                        </a:rPr>
                        <a:t>— комбинированный показатель Программы развития Организации Объединённых Наций (ПРООН)</a:t>
                      </a:r>
                    </a:p>
                    <a:p>
                      <a:pPr marL="0" marR="0" indent="0" algn="ctr" defTabSz="10425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Данные</a:t>
                      </a:r>
                      <a:r>
                        <a:rPr lang="ru-RU" sz="1600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 2015</a:t>
                      </a:r>
                      <a:r>
                        <a:rPr lang="ru-RU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 года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70376" marR="70376" marT="35188" marB="35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sng" kern="1200" dirty="0" smtClean="0">
                          <a:latin typeface="Bookman Old Style" panose="02050604050505020204" pitchFamily="18" charset="0"/>
                        </a:rPr>
                        <a:t>Рейтинг эффективности национальных систем образования группы Пирсон</a:t>
                      </a:r>
                      <a:r>
                        <a:rPr lang="ru-RU" sz="1600" kern="1200" dirty="0" smtClean="0">
                          <a:latin typeface="Bookman Old Style" panose="02050604050505020204" pitchFamily="18" charset="0"/>
                        </a:rPr>
                        <a:t> (рассчитывается на основе результатов стран в исследованиях PISA, TIMSS и PIRLS)</a:t>
                      </a:r>
                    </a:p>
                    <a:p>
                      <a:pPr algn="ctr"/>
                      <a:r>
                        <a:rPr lang="ru-RU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Данные 2016 года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70376" marR="70376" marT="35188" marB="3518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391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.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 Австралия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2.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 Дания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3.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 Новая Зеландия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4.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 Норвегия 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5.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 Германия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…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34.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России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…</a:t>
                      </a: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188.</a:t>
                      </a:r>
                      <a:endParaRPr lang="ru-RU" sz="1400" dirty="0">
                        <a:latin typeface="Bookman Old Style" panose="02050604050505020204" pitchFamily="18" charset="0"/>
                      </a:endParaRPr>
                    </a:p>
                  </a:txBody>
                  <a:tcPr marL="70376" marR="70376" marT="35188" marB="35188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США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2.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 Швейцария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3.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  Дания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4.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 Великобритания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5.</a:t>
                      </a:r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 Швеция</a:t>
                      </a:r>
                      <a:endParaRPr lang="en-US" sz="1400" dirty="0" smtClean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…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34.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Россия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 smtClean="0">
                          <a:latin typeface="Bookman Old Style" panose="02050604050505020204" pitchFamily="18" charset="0"/>
                        </a:rPr>
                        <a:t>50</a:t>
                      </a:r>
                      <a:r>
                        <a:rPr lang="en-US" sz="1400" dirty="0" smtClean="0">
                          <a:latin typeface="Bookman Old Style" panose="02050604050505020204" pitchFamily="18" charset="0"/>
                        </a:rPr>
                        <a:t>.</a:t>
                      </a:r>
                      <a:endParaRPr lang="ru-RU" sz="1400" dirty="0">
                        <a:latin typeface="Bookman Old Style" panose="02050604050505020204" pitchFamily="18" charset="0"/>
                      </a:endParaRPr>
                    </a:p>
                  </a:txBody>
                  <a:tcPr marL="70376" marR="70376" marT="35188" marB="3518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81901" y="630932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6</a:t>
            </a:fld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Приоритетное направление </a:t>
            </a:r>
            <a:r>
              <a:rPr lang="ru-RU" sz="2800" dirty="0" smtClean="0">
                <a:latin typeface="Bookman Old Style" pitchFamily="18" charset="0"/>
              </a:rPr>
              <a:t>в обеспечении конкурентоспособности российского образования –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повышение эффективности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97971"/>
          </a:xfrm>
        </p:spPr>
        <p:txBody>
          <a:bodyPr>
            <a:normAutofit/>
          </a:bodyPr>
          <a:lstStyle/>
          <a:p>
            <a:pPr marL="252000" indent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Более половины выпускников основной школы имеют только базовый уровень образования </a:t>
            </a:r>
          </a:p>
          <a:p>
            <a:pPr marL="252000" indent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качеству общего образования российская школа уступает десяти странам-лидерам</a:t>
            </a:r>
          </a:p>
          <a:p>
            <a:pPr marL="252000" indent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Проблемной областью системы общего образования является подготовка учащихся с самыми высокими результатами</a:t>
            </a:r>
          </a:p>
          <a:p>
            <a:pPr marL="25200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Российская система образования, несмотря на возросшие инвестиции, всё ещё ориентирована на затратную педагогику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7</a:t>
            </a:fld>
            <a:endParaRPr lang="ru-RU" sz="1600" b="1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507" y="1839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Механизмы повышения качества общего образования в России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7895" y="1563829"/>
            <a:ext cx="8229600" cy="1800200"/>
          </a:xfrm>
        </p:spPr>
        <p:txBody>
          <a:bodyPr>
            <a:noAutofit/>
          </a:bodyPr>
          <a:lstStyle/>
          <a:p>
            <a:pPr marL="504000" indent="-514350" algn="just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обучения, учебных и методических материалов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000" indent="-514350" algn="just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AutoNum type="arabicPeriod" startAt="2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</a:t>
            </a:r>
          </a:p>
          <a:p>
            <a:pPr marL="504000" indent="-514350" algn="just">
              <a:lnSpc>
                <a:spcPct val="150000"/>
              </a:lnSpc>
              <a:spcBef>
                <a:spcPts val="0"/>
              </a:spcBef>
              <a:buAutoNum type="arabicPeriod" startAt="3"/>
            </a:pP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мониторинга образовательных достижений учащихся и качества образования c использованием инструментария, подобного 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63544" y="630932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8</a:t>
            </a:fld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Заголовок 1"/>
          <p:cNvSpPr txBox="1">
            <a:spLocks noGrp="1"/>
          </p:cNvSpPr>
          <p:nvPr>
            <p:ph type="title"/>
          </p:nvPr>
        </p:nvSpPr>
        <p:spPr>
          <a:xfrm>
            <a:off x="670226" y="277419"/>
            <a:ext cx="7920880" cy="105273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1040384">
              <a:defRPr sz="4960"/>
            </a:lvl1pPr>
          </a:lstStyle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Основные направления формирования функциональной грамотности, которые будут проверяться в комплексном мониторинге</a:t>
            </a:r>
            <a:endParaRPr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52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421993" y="1743882"/>
            <a:ext cx="8417346" cy="415171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7940" indent="-337940" defTabSz="749759">
              <a:spcBef>
                <a:spcPts val="703"/>
              </a:spcBef>
              <a:defRPr sz="4100"/>
            </a:pP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Математическая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endParaRPr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7940" indent="-337940" defTabSz="749759">
              <a:spcBef>
                <a:spcPts val="703"/>
              </a:spcBef>
              <a:defRPr sz="4100"/>
            </a:pP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Читательская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37940" indent="-337940" defTabSz="749759">
              <a:spcBef>
                <a:spcPts val="703"/>
              </a:spcBef>
              <a:defRPr sz="4100"/>
            </a:pPr>
            <a:r>
              <a:rPr sz="2800" dirty="0" err="1">
                <a:latin typeface="Times New Roman" pitchFamily="18" charset="0"/>
                <a:cs typeface="Times New Roman" pitchFamily="18" charset="0"/>
              </a:rPr>
              <a:t>Естественнонаучная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37940" indent="-337940" defTabSz="749759">
              <a:spcBef>
                <a:spcPts val="703"/>
              </a:spcBef>
              <a:defRPr sz="41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Финансовая грамотность</a:t>
            </a:r>
          </a:p>
          <a:p>
            <a:pPr marL="337940" indent="-337940" defTabSz="749759">
              <a:spcBef>
                <a:spcPts val="703"/>
              </a:spcBef>
              <a:defRPr sz="4100"/>
            </a:pP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Глобальные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37940" indent="-337940" defTabSz="749759">
              <a:spcBef>
                <a:spcPts val="703"/>
              </a:spcBef>
              <a:defRPr sz="4100"/>
            </a:pP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Креативное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800" dirty="0" err="1">
                <a:latin typeface="Times New Roman" pitchFamily="18" charset="0"/>
                <a:cs typeface="Times New Roman" pitchFamily="18" charset="0"/>
              </a:rPr>
              <a:t>критическое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 smtClean="0">
                <a:latin typeface="Times New Roman" pitchFamily="18" charset="0"/>
                <a:cs typeface="Times New Roman" pitchFamily="18" charset="0"/>
              </a:rPr>
              <a:t>мышление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Номер слайда 3"/>
          <p:cNvSpPr txBox="1">
            <a:spLocks noGrp="1"/>
          </p:cNvSpPr>
          <p:nvPr>
            <p:ph type="sldNum" sz="quarter" idx="4294967295"/>
          </p:nvPr>
        </p:nvSpPr>
        <p:spPr>
          <a:xfrm>
            <a:off x="7788673" y="6309320"/>
            <a:ext cx="802433" cy="26503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4290" tIns="32144" rIns="64290" bIns="32144"/>
          <a:lstStyle/>
          <a:p>
            <a:fld id="{86CB4B4D-7CA3-9044-876B-883B54F8677D}" type="slidenum">
              <a:rPr sz="1600" b="1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9</a:t>
            </a:fld>
            <a:endParaRPr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678</Words>
  <Application>Microsoft Office PowerPoint</Application>
  <PresentationFormat>Экран (4:3)</PresentationFormat>
  <Paragraphs>102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Оценка функциональной грамотности учащихся основной школы</vt:lpstr>
      <vt:lpstr>Указ Президента России В.В. Путина  от 7 мая 2018 года № 204</vt:lpstr>
      <vt:lpstr>Содержательная и критериальная база  оценки качества образования </vt:lpstr>
      <vt:lpstr>Государственной программы РФ «Развитие образования» (2018-2025 годы)  от 26 декабря 2017</vt:lpstr>
      <vt:lpstr>Результаты российских учащихся по отдельным областям содержания образования  (2015-2016 гг)</vt:lpstr>
      <vt:lpstr>Положение России в основных рейтингах по образования</vt:lpstr>
      <vt:lpstr>Приоритетное направление в обеспечении конкурентоспособности российского образования – повышение эффективности</vt:lpstr>
      <vt:lpstr>Механизмы повышения качества общего образования в России</vt:lpstr>
      <vt:lpstr>Основные направления формирования функциональной грамотности, которые будут проверяться в комплексном мониторинге</vt:lpstr>
      <vt:lpstr>Этапы «мягкого мониторинга»</vt:lpstr>
      <vt:lpstr>Общие рекомендации по поддержке мониторинга формирования функциональной грамотности</vt:lpstr>
      <vt:lpstr>Для дополнительной информации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Пономарева</cp:lastModifiedBy>
  <cp:revision>29</cp:revision>
  <cp:lastPrinted>2019-03-19T07:10:20Z</cp:lastPrinted>
  <dcterms:created xsi:type="dcterms:W3CDTF">2019-03-16T08:42:02Z</dcterms:created>
  <dcterms:modified xsi:type="dcterms:W3CDTF">2019-04-22T06:33:08Z</dcterms:modified>
</cp:coreProperties>
</file>